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7"/>
  </p:notesMasterIdLst>
  <p:sldIdLst>
    <p:sldId id="368" r:id="rId2"/>
    <p:sldId id="396" r:id="rId3"/>
    <p:sldId id="308" r:id="rId4"/>
    <p:sldId id="397" r:id="rId5"/>
    <p:sldId id="393" r:id="rId6"/>
  </p:sldIdLst>
  <p:sldSz cx="9144000" cy="5715000" type="screen16x1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E489"/>
    <a:srgbClr val="FFFF89"/>
    <a:srgbClr val="FFFFBD"/>
    <a:srgbClr val="FF001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0548"/>
    <p:restoredTop sz="94940"/>
  </p:normalViewPr>
  <p:slideViewPr>
    <p:cSldViewPr snapToGrid="0">
      <p:cViewPr varScale="1">
        <p:scale>
          <a:sx n="231" d="100"/>
          <a:sy n="231" d="100"/>
        </p:scale>
        <p:origin x="904" y="48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AU"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A7FF27B-557D-334F-8D5E-B327C5A298E9}" type="datetimeFigureOut">
              <a:rPr lang="en-AU" smtClean="0"/>
              <a:t>8/11/2025</a:t>
            </a:fld>
            <a:endParaRPr lang="en-AU" dirty="0"/>
          </a:p>
        </p:txBody>
      </p:sp>
      <p:sp>
        <p:nvSpPr>
          <p:cNvPr id="4" name="Slide Image Placeholder 3"/>
          <p:cNvSpPr>
            <a:spLocks noGrp="1" noRot="1" noChangeAspect="1"/>
          </p:cNvSpPr>
          <p:nvPr>
            <p:ph type="sldImg" idx="2"/>
          </p:nvPr>
        </p:nvSpPr>
        <p:spPr>
          <a:xfrm>
            <a:off x="960438" y="1143000"/>
            <a:ext cx="4937125" cy="3086100"/>
          </a:xfrm>
          <a:prstGeom prst="rect">
            <a:avLst/>
          </a:prstGeom>
          <a:noFill/>
          <a:ln w="12700">
            <a:solidFill>
              <a:prstClr val="black"/>
            </a:solidFill>
          </a:ln>
        </p:spPr>
        <p:txBody>
          <a:bodyPr vert="horz" lIns="91440" tIns="45720" rIns="91440" bIns="45720" rtlCol="0" anchor="ctr"/>
          <a:lstStyle/>
          <a:p>
            <a:endParaRPr lang="en-AU"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AU"/>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AU"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E05C736-FAD4-1E4D-89A5-433D4AA2963B}" type="slidenum">
              <a:rPr lang="en-AU" smtClean="0"/>
              <a:t>‹#›</a:t>
            </a:fld>
            <a:endParaRPr lang="en-AU" dirty="0"/>
          </a:p>
        </p:txBody>
      </p:sp>
    </p:spTree>
    <p:extLst>
      <p:ext uri="{BB962C8B-B14F-4D97-AF65-F5344CB8AC3E}">
        <p14:creationId xmlns:p14="http://schemas.microsoft.com/office/powerpoint/2010/main" val="11378326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6E05C736-FAD4-1E4D-89A5-433D4AA2963B}" type="slidenum">
              <a:rPr kumimoji="0" lang="en-AU"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a:t>
            </a:fld>
            <a:endParaRPr kumimoji="0" lang="en-AU" sz="1200" b="0" i="0" u="none" strike="noStrike" kern="1200" cap="none" spc="0" normalizeH="0" baseline="0" noProof="0" dirty="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322780416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71CABF9-DE03-BA58-315C-53E34E95987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8065EDD-3B8C-81C9-5C5F-8A1DBECFA8A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D88E092-233D-41FA-93E9-533FF1CF6B18}"/>
              </a:ext>
            </a:extLst>
          </p:cNvPr>
          <p:cNvSpPr>
            <a:spLocks noGrp="1"/>
          </p:cNvSpPr>
          <p:nvPr>
            <p:ph type="body" idx="1"/>
          </p:nvPr>
        </p:nvSpPr>
        <p:spPr/>
        <p:txBody>
          <a:bodyPr/>
          <a:lstStyle/>
          <a:p>
            <a:endParaRPr lang="en-AU" dirty="0"/>
          </a:p>
        </p:txBody>
      </p:sp>
      <p:sp>
        <p:nvSpPr>
          <p:cNvPr id="4" name="Slide Number Placeholder 3">
            <a:extLst>
              <a:ext uri="{FF2B5EF4-FFF2-40B4-BE49-F238E27FC236}">
                <a16:creationId xmlns:a16="http://schemas.microsoft.com/office/drawing/2014/main" id="{A6D83EBE-0D20-A4DD-6582-0216C98C4D60}"/>
              </a:ext>
            </a:extLst>
          </p:cNvPr>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6E05C736-FAD4-1E4D-89A5-433D4AA2963B}" type="slidenum">
              <a:rPr kumimoji="0" lang="en-AU"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4</a:t>
            </a:fld>
            <a:endParaRPr kumimoji="0" lang="en-AU" sz="1200" b="0" i="0" u="none" strike="noStrike" kern="1200" cap="none" spc="0" normalizeH="0" baseline="0" noProof="0" dirty="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189790795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71CABF9-DE03-BA58-315C-53E34E95987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8065EDD-3B8C-81C9-5C5F-8A1DBECFA8A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D88E092-233D-41FA-93E9-533FF1CF6B18}"/>
              </a:ext>
            </a:extLst>
          </p:cNvPr>
          <p:cNvSpPr>
            <a:spLocks noGrp="1"/>
          </p:cNvSpPr>
          <p:nvPr>
            <p:ph type="body" idx="1"/>
          </p:nvPr>
        </p:nvSpPr>
        <p:spPr/>
        <p:txBody>
          <a:bodyPr/>
          <a:lstStyle/>
          <a:p>
            <a:endParaRPr lang="en-AU" dirty="0"/>
          </a:p>
        </p:txBody>
      </p:sp>
      <p:sp>
        <p:nvSpPr>
          <p:cNvPr id="4" name="Slide Number Placeholder 3">
            <a:extLst>
              <a:ext uri="{FF2B5EF4-FFF2-40B4-BE49-F238E27FC236}">
                <a16:creationId xmlns:a16="http://schemas.microsoft.com/office/drawing/2014/main" id="{A6D83EBE-0D20-A4DD-6582-0216C98C4D60}"/>
              </a:ext>
            </a:extLst>
          </p:cNvPr>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6E05C736-FAD4-1E4D-89A5-433D4AA2963B}" type="slidenum">
              <a:rPr kumimoji="0" lang="en-AU"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5</a:t>
            </a:fld>
            <a:endParaRPr kumimoji="0" lang="en-AU" sz="1200" b="0" i="0" u="none" strike="noStrike" kern="1200" cap="none" spc="0" normalizeH="0" baseline="0" noProof="0" dirty="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80426456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935302"/>
            <a:ext cx="6858000" cy="1989667"/>
          </a:xfrm>
          <a:prstGeom prst="rect">
            <a:avLst/>
          </a:prstGeom>
        </p:spPr>
        <p:txBody>
          <a:bodyPr anchor="b">
            <a:normAutofit/>
          </a:bodyPr>
          <a:lstStyle>
            <a:lvl1pPr algn="ctr">
              <a:defRPr sz="2400" baseline="0">
                <a:latin typeface="Times New Roman" panose="02020603050405020304" pitchFamily="18" charset="0"/>
              </a:defRPr>
            </a:lvl1pPr>
          </a:lstStyle>
          <a:p>
            <a:r>
              <a:rPr lang="en-GB" dirty="0"/>
              <a:t>Click to edit Master title style</a:t>
            </a:r>
            <a:endParaRPr lang="en-US" dirty="0"/>
          </a:p>
        </p:txBody>
      </p:sp>
      <p:sp>
        <p:nvSpPr>
          <p:cNvPr id="3" name="Subtitle 2"/>
          <p:cNvSpPr>
            <a:spLocks noGrp="1"/>
          </p:cNvSpPr>
          <p:nvPr>
            <p:ph type="subTitle" idx="1"/>
          </p:nvPr>
        </p:nvSpPr>
        <p:spPr>
          <a:xfrm>
            <a:off x="1143000" y="3001698"/>
            <a:ext cx="6858000" cy="1379802"/>
          </a:xfrm>
        </p:spPr>
        <p:txBody>
          <a:bodyPr/>
          <a:lstStyle>
            <a:lvl1pPr marL="0" indent="0" algn="ctr">
              <a:buNone/>
              <a:defRPr sz="1800" baseline="0">
                <a:latin typeface="Times New Roman" panose="02020603050405020304" pitchFamily="18" charset="0"/>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GB" dirty="0"/>
              <a:t>Click to edit Master subtitle style</a:t>
            </a:r>
            <a:endParaRPr lang="en-US" dirty="0"/>
          </a:p>
        </p:txBody>
      </p:sp>
      <p:sp>
        <p:nvSpPr>
          <p:cNvPr id="4" name="Date Placeholder 3"/>
          <p:cNvSpPr>
            <a:spLocks noGrp="1"/>
          </p:cNvSpPr>
          <p:nvPr>
            <p:ph type="dt" sz="half" idx="10"/>
          </p:nvPr>
        </p:nvSpPr>
        <p:spPr/>
        <p:txBody>
          <a:bodyPr/>
          <a:lstStyle/>
          <a:p>
            <a:fld id="{D4E6CF7E-C746-084D-BF17-6C523B0D2ACF}" type="datetimeFigureOut">
              <a:rPr lang="en-US" smtClean="0"/>
              <a:t>11/8/25</a:t>
            </a:fld>
            <a:endParaRPr lang="en-US" dirty="0"/>
          </a:p>
        </p:txBody>
      </p:sp>
      <p:sp>
        <p:nvSpPr>
          <p:cNvPr id="5" name="Footer Placeholder 4"/>
          <p:cNvSpPr>
            <a:spLocks noGrp="1"/>
          </p:cNvSpPr>
          <p:nvPr>
            <p:ph type="ftr" sz="quarter" idx="11"/>
          </p:nvPr>
        </p:nvSpPr>
        <p:spPr>
          <a:xfrm>
            <a:off x="3028950" y="5296959"/>
            <a:ext cx="3086100" cy="304271"/>
          </a:xfrm>
          <a:prstGeom prst="rect">
            <a:avLst/>
          </a:prstGeom>
        </p:spPr>
        <p:txBody>
          <a:bodyPr/>
          <a:lstStyle/>
          <a:p>
            <a:endParaRPr lang="en-US" dirty="0"/>
          </a:p>
        </p:txBody>
      </p:sp>
      <p:sp>
        <p:nvSpPr>
          <p:cNvPr id="6" name="Slide Number Placeholder 5"/>
          <p:cNvSpPr>
            <a:spLocks noGrp="1"/>
          </p:cNvSpPr>
          <p:nvPr>
            <p:ph type="sldNum" sz="quarter" idx="12"/>
          </p:nvPr>
        </p:nvSpPr>
        <p:spPr/>
        <p:txBody>
          <a:bodyPr/>
          <a:lstStyle/>
          <a:p>
            <a:fld id="{32A23974-83D8-7045-B8FB-83D6C4E40E34}" type="slidenum">
              <a:rPr lang="en-US" smtClean="0"/>
              <a:t>‹#›</a:t>
            </a:fld>
            <a:endParaRPr lang="en-US" dirty="0"/>
          </a:p>
        </p:txBody>
      </p:sp>
    </p:spTree>
    <p:extLst>
      <p:ext uri="{BB962C8B-B14F-4D97-AF65-F5344CB8AC3E}">
        <p14:creationId xmlns:p14="http://schemas.microsoft.com/office/powerpoint/2010/main" val="293368709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628650" y="304271"/>
            <a:ext cx="7886700" cy="1104636"/>
          </a:xfrm>
          <a:prstGeom prst="rect">
            <a:avLst/>
          </a:prstGeom>
        </p:spPr>
        <p:txBody>
          <a:bodyPr/>
          <a:lstStyle/>
          <a:p>
            <a:r>
              <a:rPr lang="en-GB"/>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D4E6CF7E-C746-084D-BF17-6C523B0D2ACF}" type="datetimeFigureOut">
              <a:rPr lang="en-US" smtClean="0"/>
              <a:t>11/8/25</a:t>
            </a:fld>
            <a:endParaRPr lang="en-US" dirty="0"/>
          </a:p>
        </p:txBody>
      </p:sp>
      <p:sp>
        <p:nvSpPr>
          <p:cNvPr id="5" name="Footer Placeholder 4"/>
          <p:cNvSpPr>
            <a:spLocks noGrp="1"/>
          </p:cNvSpPr>
          <p:nvPr>
            <p:ph type="ftr" sz="quarter" idx="11"/>
          </p:nvPr>
        </p:nvSpPr>
        <p:spPr>
          <a:xfrm>
            <a:off x="3028950" y="5296959"/>
            <a:ext cx="3086100" cy="304271"/>
          </a:xfrm>
          <a:prstGeom prst="rect">
            <a:avLst/>
          </a:prstGeom>
        </p:spPr>
        <p:txBody>
          <a:bodyPr/>
          <a:lstStyle/>
          <a:p>
            <a:endParaRPr lang="en-US" dirty="0"/>
          </a:p>
        </p:txBody>
      </p:sp>
      <p:sp>
        <p:nvSpPr>
          <p:cNvPr id="6" name="Slide Number Placeholder 5"/>
          <p:cNvSpPr>
            <a:spLocks noGrp="1"/>
          </p:cNvSpPr>
          <p:nvPr>
            <p:ph type="sldNum" sz="quarter" idx="12"/>
          </p:nvPr>
        </p:nvSpPr>
        <p:spPr/>
        <p:txBody>
          <a:bodyPr/>
          <a:lstStyle/>
          <a:p>
            <a:fld id="{32A23974-83D8-7045-B8FB-83D6C4E40E34}" type="slidenum">
              <a:rPr lang="en-US" smtClean="0"/>
              <a:t>‹#›</a:t>
            </a:fld>
            <a:endParaRPr lang="en-US" dirty="0"/>
          </a:p>
        </p:txBody>
      </p:sp>
    </p:spTree>
    <p:extLst>
      <p:ext uri="{BB962C8B-B14F-4D97-AF65-F5344CB8AC3E}">
        <p14:creationId xmlns:p14="http://schemas.microsoft.com/office/powerpoint/2010/main" val="2729926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04271"/>
            <a:ext cx="1971675" cy="4843198"/>
          </a:xfrm>
          <a:prstGeom prst="rect">
            <a:avLst/>
          </a:prstGeom>
        </p:spPr>
        <p:txBody>
          <a:bodyPr vert="eaVert"/>
          <a:lstStyle/>
          <a:p>
            <a:r>
              <a:rPr lang="en-GB"/>
              <a:t>Click to edit Master title style</a:t>
            </a:r>
            <a:endParaRPr lang="en-US" dirty="0"/>
          </a:p>
        </p:txBody>
      </p:sp>
      <p:sp>
        <p:nvSpPr>
          <p:cNvPr id="3" name="Vertical Text Placeholder 2"/>
          <p:cNvSpPr>
            <a:spLocks noGrp="1"/>
          </p:cNvSpPr>
          <p:nvPr>
            <p:ph type="body" orient="vert" idx="1"/>
          </p:nvPr>
        </p:nvSpPr>
        <p:spPr>
          <a:xfrm>
            <a:off x="628650" y="304271"/>
            <a:ext cx="5800725" cy="484319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D4E6CF7E-C746-084D-BF17-6C523B0D2ACF}" type="datetimeFigureOut">
              <a:rPr lang="en-US" smtClean="0"/>
              <a:t>11/8/25</a:t>
            </a:fld>
            <a:endParaRPr lang="en-US" dirty="0"/>
          </a:p>
        </p:txBody>
      </p:sp>
      <p:sp>
        <p:nvSpPr>
          <p:cNvPr id="5" name="Footer Placeholder 4"/>
          <p:cNvSpPr>
            <a:spLocks noGrp="1"/>
          </p:cNvSpPr>
          <p:nvPr>
            <p:ph type="ftr" sz="quarter" idx="11"/>
          </p:nvPr>
        </p:nvSpPr>
        <p:spPr>
          <a:xfrm>
            <a:off x="3028950" y="5296959"/>
            <a:ext cx="3086100" cy="304271"/>
          </a:xfrm>
          <a:prstGeom prst="rect">
            <a:avLst/>
          </a:prstGeom>
        </p:spPr>
        <p:txBody>
          <a:bodyPr/>
          <a:lstStyle/>
          <a:p>
            <a:endParaRPr lang="en-US" dirty="0"/>
          </a:p>
        </p:txBody>
      </p:sp>
      <p:sp>
        <p:nvSpPr>
          <p:cNvPr id="6" name="Slide Number Placeholder 5"/>
          <p:cNvSpPr>
            <a:spLocks noGrp="1"/>
          </p:cNvSpPr>
          <p:nvPr>
            <p:ph type="sldNum" sz="quarter" idx="12"/>
          </p:nvPr>
        </p:nvSpPr>
        <p:spPr/>
        <p:txBody>
          <a:bodyPr/>
          <a:lstStyle/>
          <a:p>
            <a:fld id="{32A23974-83D8-7045-B8FB-83D6C4E40E34}" type="slidenum">
              <a:rPr lang="en-US" smtClean="0"/>
              <a:t>‹#›</a:t>
            </a:fld>
            <a:endParaRPr lang="en-US" dirty="0"/>
          </a:p>
        </p:txBody>
      </p:sp>
    </p:spTree>
    <p:extLst>
      <p:ext uri="{BB962C8B-B14F-4D97-AF65-F5344CB8AC3E}">
        <p14:creationId xmlns:p14="http://schemas.microsoft.com/office/powerpoint/2010/main" val="40799550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28650" y="304271"/>
            <a:ext cx="7886700" cy="1104636"/>
          </a:xfrm>
          <a:prstGeom prst="rect">
            <a:avLst/>
          </a:prstGeom>
        </p:spPr>
        <p:txBody>
          <a:bodyPr/>
          <a:lstStyle/>
          <a:p>
            <a:r>
              <a:rPr lang="en-GB"/>
              <a:t>Click to edit Master title style</a:t>
            </a:r>
            <a:endParaRPr lang="en-US" dirty="0"/>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D4E6CF7E-C746-084D-BF17-6C523B0D2ACF}" type="datetimeFigureOut">
              <a:rPr lang="en-US" smtClean="0"/>
              <a:t>11/8/25</a:t>
            </a:fld>
            <a:endParaRPr lang="en-US" dirty="0"/>
          </a:p>
        </p:txBody>
      </p:sp>
      <p:sp>
        <p:nvSpPr>
          <p:cNvPr id="5" name="Footer Placeholder 4"/>
          <p:cNvSpPr>
            <a:spLocks noGrp="1"/>
          </p:cNvSpPr>
          <p:nvPr>
            <p:ph type="ftr" sz="quarter" idx="11"/>
          </p:nvPr>
        </p:nvSpPr>
        <p:spPr>
          <a:xfrm>
            <a:off x="3028950" y="5296959"/>
            <a:ext cx="3086100" cy="304271"/>
          </a:xfrm>
          <a:prstGeom prst="rect">
            <a:avLst/>
          </a:prstGeom>
        </p:spPr>
        <p:txBody>
          <a:bodyPr/>
          <a:lstStyle/>
          <a:p>
            <a:endParaRPr lang="en-US" dirty="0"/>
          </a:p>
        </p:txBody>
      </p:sp>
      <p:sp>
        <p:nvSpPr>
          <p:cNvPr id="6" name="Slide Number Placeholder 5"/>
          <p:cNvSpPr>
            <a:spLocks noGrp="1"/>
          </p:cNvSpPr>
          <p:nvPr>
            <p:ph type="sldNum" sz="quarter" idx="12"/>
          </p:nvPr>
        </p:nvSpPr>
        <p:spPr/>
        <p:txBody>
          <a:bodyPr/>
          <a:lstStyle/>
          <a:p>
            <a:fld id="{32A23974-83D8-7045-B8FB-83D6C4E40E34}" type="slidenum">
              <a:rPr lang="en-US" smtClean="0"/>
              <a:t>‹#›</a:t>
            </a:fld>
            <a:endParaRPr lang="en-US" dirty="0"/>
          </a:p>
        </p:txBody>
      </p:sp>
    </p:spTree>
    <p:extLst>
      <p:ext uri="{BB962C8B-B14F-4D97-AF65-F5344CB8AC3E}">
        <p14:creationId xmlns:p14="http://schemas.microsoft.com/office/powerpoint/2010/main" val="37914196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7" y="1424782"/>
            <a:ext cx="7886700" cy="2377281"/>
          </a:xfrm>
          <a:prstGeom prst="rect">
            <a:avLst/>
          </a:prstGeom>
        </p:spPr>
        <p:txBody>
          <a:bodyPr anchor="b"/>
          <a:lstStyle>
            <a:lvl1pPr>
              <a:defRPr sz="4500"/>
            </a:lvl1pPr>
          </a:lstStyle>
          <a:p>
            <a:r>
              <a:rPr lang="en-GB"/>
              <a:t>Click to edit Master title style</a:t>
            </a:r>
            <a:endParaRPr lang="en-US" dirty="0"/>
          </a:p>
        </p:txBody>
      </p:sp>
      <p:sp>
        <p:nvSpPr>
          <p:cNvPr id="3" name="Text Placeholder 2"/>
          <p:cNvSpPr>
            <a:spLocks noGrp="1"/>
          </p:cNvSpPr>
          <p:nvPr>
            <p:ph type="body" idx="1"/>
          </p:nvPr>
        </p:nvSpPr>
        <p:spPr>
          <a:xfrm>
            <a:off x="623887" y="3824553"/>
            <a:ext cx="7886700" cy="1250156"/>
          </a:xfrm>
        </p:spPr>
        <p:txBody>
          <a:bodyPr/>
          <a:lstStyle>
            <a:lvl1pPr marL="0" indent="0">
              <a:buNone/>
              <a:defRPr sz="1800">
                <a:solidFill>
                  <a:schemeClr val="tx1">
                    <a:tint val="82000"/>
                  </a:schemeClr>
                </a:solidFill>
              </a:defRPr>
            </a:lvl1pPr>
            <a:lvl2pPr marL="342900" indent="0">
              <a:buNone/>
              <a:defRPr sz="1500">
                <a:solidFill>
                  <a:schemeClr val="tx1">
                    <a:tint val="82000"/>
                  </a:schemeClr>
                </a:solidFill>
              </a:defRPr>
            </a:lvl2pPr>
            <a:lvl3pPr marL="685800" indent="0">
              <a:buNone/>
              <a:defRPr sz="1350">
                <a:solidFill>
                  <a:schemeClr val="tx1">
                    <a:tint val="82000"/>
                  </a:schemeClr>
                </a:solidFill>
              </a:defRPr>
            </a:lvl3pPr>
            <a:lvl4pPr marL="1028700" indent="0">
              <a:buNone/>
              <a:defRPr sz="1200">
                <a:solidFill>
                  <a:schemeClr val="tx1">
                    <a:tint val="82000"/>
                  </a:schemeClr>
                </a:solidFill>
              </a:defRPr>
            </a:lvl4pPr>
            <a:lvl5pPr marL="1371600" indent="0">
              <a:buNone/>
              <a:defRPr sz="1200">
                <a:solidFill>
                  <a:schemeClr val="tx1">
                    <a:tint val="82000"/>
                  </a:schemeClr>
                </a:solidFill>
              </a:defRPr>
            </a:lvl5pPr>
            <a:lvl6pPr marL="1714500" indent="0">
              <a:buNone/>
              <a:defRPr sz="1200">
                <a:solidFill>
                  <a:schemeClr val="tx1">
                    <a:tint val="82000"/>
                  </a:schemeClr>
                </a:solidFill>
              </a:defRPr>
            </a:lvl6pPr>
            <a:lvl7pPr marL="2057400" indent="0">
              <a:buNone/>
              <a:defRPr sz="1200">
                <a:solidFill>
                  <a:schemeClr val="tx1">
                    <a:tint val="82000"/>
                  </a:schemeClr>
                </a:solidFill>
              </a:defRPr>
            </a:lvl7pPr>
            <a:lvl8pPr marL="2400300" indent="0">
              <a:buNone/>
              <a:defRPr sz="1200">
                <a:solidFill>
                  <a:schemeClr val="tx1">
                    <a:tint val="82000"/>
                  </a:schemeClr>
                </a:solidFill>
              </a:defRPr>
            </a:lvl8pPr>
            <a:lvl9pPr marL="2743200" indent="0">
              <a:buNone/>
              <a:defRPr sz="1200">
                <a:solidFill>
                  <a:schemeClr val="tx1">
                    <a:tint val="82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D4E6CF7E-C746-084D-BF17-6C523B0D2ACF}" type="datetimeFigureOut">
              <a:rPr lang="en-US" smtClean="0"/>
              <a:t>11/8/25</a:t>
            </a:fld>
            <a:endParaRPr lang="en-US" dirty="0"/>
          </a:p>
        </p:txBody>
      </p:sp>
      <p:sp>
        <p:nvSpPr>
          <p:cNvPr id="5" name="Footer Placeholder 4"/>
          <p:cNvSpPr>
            <a:spLocks noGrp="1"/>
          </p:cNvSpPr>
          <p:nvPr>
            <p:ph type="ftr" sz="quarter" idx="11"/>
          </p:nvPr>
        </p:nvSpPr>
        <p:spPr>
          <a:xfrm>
            <a:off x="3028950" y="5296959"/>
            <a:ext cx="3086100" cy="304271"/>
          </a:xfrm>
          <a:prstGeom prst="rect">
            <a:avLst/>
          </a:prstGeom>
        </p:spPr>
        <p:txBody>
          <a:bodyPr/>
          <a:lstStyle/>
          <a:p>
            <a:endParaRPr lang="en-US" dirty="0"/>
          </a:p>
        </p:txBody>
      </p:sp>
      <p:sp>
        <p:nvSpPr>
          <p:cNvPr id="6" name="Slide Number Placeholder 5"/>
          <p:cNvSpPr>
            <a:spLocks noGrp="1"/>
          </p:cNvSpPr>
          <p:nvPr>
            <p:ph type="sldNum" sz="quarter" idx="12"/>
          </p:nvPr>
        </p:nvSpPr>
        <p:spPr/>
        <p:txBody>
          <a:bodyPr/>
          <a:lstStyle/>
          <a:p>
            <a:fld id="{32A23974-83D8-7045-B8FB-83D6C4E40E34}" type="slidenum">
              <a:rPr lang="en-US" smtClean="0"/>
              <a:t>‹#›</a:t>
            </a:fld>
            <a:endParaRPr lang="en-US" dirty="0"/>
          </a:p>
        </p:txBody>
      </p:sp>
    </p:spTree>
    <p:extLst>
      <p:ext uri="{BB962C8B-B14F-4D97-AF65-F5344CB8AC3E}">
        <p14:creationId xmlns:p14="http://schemas.microsoft.com/office/powerpoint/2010/main" val="40353098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28650" y="304271"/>
            <a:ext cx="7886700" cy="1104636"/>
          </a:xfrm>
          <a:prstGeom prst="rect">
            <a:avLst/>
          </a:prstGeom>
        </p:spPr>
        <p:txBody>
          <a:bodyPr/>
          <a:lstStyle/>
          <a:p>
            <a:r>
              <a:rPr lang="en-GB"/>
              <a:t>Click to edit Master title style</a:t>
            </a:r>
            <a:endParaRPr lang="en-US" dirty="0"/>
          </a:p>
        </p:txBody>
      </p:sp>
      <p:sp>
        <p:nvSpPr>
          <p:cNvPr id="3" name="Content Placeholder 2"/>
          <p:cNvSpPr>
            <a:spLocks noGrp="1"/>
          </p:cNvSpPr>
          <p:nvPr>
            <p:ph sz="half" idx="1"/>
          </p:nvPr>
        </p:nvSpPr>
        <p:spPr>
          <a:xfrm>
            <a:off x="628650" y="1521354"/>
            <a:ext cx="3886200" cy="3626115"/>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Content Placeholder 3"/>
          <p:cNvSpPr>
            <a:spLocks noGrp="1"/>
          </p:cNvSpPr>
          <p:nvPr>
            <p:ph sz="half" idx="2"/>
          </p:nvPr>
        </p:nvSpPr>
        <p:spPr>
          <a:xfrm>
            <a:off x="4629150" y="1521354"/>
            <a:ext cx="3886200" cy="3626115"/>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Date Placeholder 4"/>
          <p:cNvSpPr>
            <a:spLocks noGrp="1"/>
          </p:cNvSpPr>
          <p:nvPr>
            <p:ph type="dt" sz="half" idx="10"/>
          </p:nvPr>
        </p:nvSpPr>
        <p:spPr/>
        <p:txBody>
          <a:bodyPr/>
          <a:lstStyle/>
          <a:p>
            <a:fld id="{D4E6CF7E-C746-084D-BF17-6C523B0D2ACF}" type="datetimeFigureOut">
              <a:rPr lang="en-US" smtClean="0"/>
              <a:t>11/8/25</a:t>
            </a:fld>
            <a:endParaRPr lang="en-US" dirty="0"/>
          </a:p>
        </p:txBody>
      </p:sp>
      <p:sp>
        <p:nvSpPr>
          <p:cNvPr id="6" name="Footer Placeholder 5"/>
          <p:cNvSpPr>
            <a:spLocks noGrp="1"/>
          </p:cNvSpPr>
          <p:nvPr>
            <p:ph type="ftr" sz="quarter" idx="11"/>
          </p:nvPr>
        </p:nvSpPr>
        <p:spPr>
          <a:xfrm>
            <a:off x="3028950" y="5296959"/>
            <a:ext cx="3086100" cy="304271"/>
          </a:xfrm>
          <a:prstGeom prst="rect">
            <a:avLst/>
          </a:prstGeom>
        </p:spPr>
        <p:txBody>
          <a:bodyPr/>
          <a:lstStyle/>
          <a:p>
            <a:endParaRPr lang="en-US" dirty="0"/>
          </a:p>
        </p:txBody>
      </p:sp>
      <p:sp>
        <p:nvSpPr>
          <p:cNvPr id="7" name="Slide Number Placeholder 6"/>
          <p:cNvSpPr>
            <a:spLocks noGrp="1"/>
          </p:cNvSpPr>
          <p:nvPr>
            <p:ph type="sldNum" sz="quarter" idx="12"/>
          </p:nvPr>
        </p:nvSpPr>
        <p:spPr/>
        <p:txBody>
          <a:bodyPr/>
          <a:lstStyle/>
          <a:p>
            <a:fld id="{32A23974-83D8-7045-B8FB-83D6C4E40E34}" type="slidenum">
              <a:rPr lang="en-US" smtClean="0"/>
              <a:t>‹#›</a:t>
            </a:fld>
            <a:endParaRPr lang="en-US" dirty="0"/>
          </a:p>
        </p:txBody>
      </p:sp>
    </p:spTree>
    <p:extLst>
      <p:ext uri="{BB962C8B-B14F-4D97-AF65-F5344CB8AC3E}">
        <p14:creationId xmlns:p14="http://schemas.microsoft.com/office/powerpoint/2010/main" val="33691164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04271"/>
            <a:ext cx="7886700" cy="1104636"/>
          </a:xfrm>
          <a:prstGeom prst="rect">
            <a:avLst/>
          </a:prstGeom>
        </p:spPr>
        <p:txBody>
          <a:bodyPr/>
          <a:lstStyle/>
          <a:p>
            <a:r>
              <a:rPr lang="en-GB"/>
              <a:t>Click to edit Master title style</a:t>
            </a:r>
            <a:endParaRPr lang="en-US" dirty="0"/>
          </a:p>
        </p:txBody>
      </p:sp>
      <p:sp>
        <p:nvSpPr>
          <p:cNvPr id="3" name="Text Placeholder 2"/>
          <p:cNvSpPr>
            <a:spLocks noGrp="1"/>
          </p:cNvSpPr>
          <p:nvPr>
            <p:ph type="body" idx="1"/>
          </p:nvPr>
        </p:nvSpPr>
        <p:spPr>
          <a:xfrm>
            <a:off x="629842" y="1400969"/>
            <a:ext cx="3868340" cy="686593"/>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GB"/>
              <a:t>Click to edit Master text styles</a:t>
            </a:r>
          </a:p>
        </p:txBody>
      </p:sp>
      <p:sp>
        <p:nvSpPr>
          <p:cNvPr id="4" name="Content Placeholder 3"/>
          <p:cNvSpPr>
            <a:spLocks noGrp="1"/>
          </p:cNvSpPr>
          <p:nvPr>
            <p:ph sz="half" idx="2"/>
          </p:nvPr>
        </p:nvSpPr>
        <p:spPr>
          <a:xfrm>
            <a:off x="629842" y="2087563"/>
            <a:ext cx="3868340" cy="3070490"/>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Text Placeholder 4"/>
          <p:cNvSpPr>
            <a:spLocks noGrp="1"/>
          </p:cNvSpPr>
          <p:nvPr>
            <p:ph type="body" sz="quarter" idx="3"/>
          </p:nvPr>
        </p:nvSpPr>
        <p:spPr>
          <a:xfrm>
            <a:off x="4629150" y="1400969"/>
            <a:ext cx="3887391" cy="686593"/>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GB"/>
              <a:t>Click to edit Master text styles</a:t>
            </a:r>
          </a:p>
        </p:txBody>
      </p:sp>
      <p:sp>
        <p:nvSpPr>
          <p:cNvPr id="6" name="Content Placeholder 5"/>
          <p:cNvSpPr>
            <a:spLocks noGrp="1"/>
          </p:cNvSpPr>
          <p:nvPr>
            <p:ph sz="quarter" idx="4"/>
          </p:nvPr>
        </p:nvSpPr>
        <p:spPr>
          <a:xfrm>
            <a:off x="4629150" y="2087563"/>
            <a:ext cx="3887391" cy="3070490"/>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7" name="Date Placeholder 6"/>
          <p:cNvSpPr>
            <a:spLocks noGrp="1"/>
          </p:cNvSpPr>
          <p:nvPr>
            <p:ph type="dt" sz="half" idx="10"/>
          </p:nvPr>
        </p:nvSpPr>
        <p:spPr/>
        <p:txBody>
          <a:bodyPr/>
          <a:lstStyle/>
          <a:p>
            <a:fld id="{D4E6CF7E-C746-084D-BF17-6C523B0D2ACF}" type="datetimeFigureOut">
              <a:rPr lang="en-US" smtClean="0"/>
              <a:t>11/8/25</a:t>
            </a:fld>
            <a:endParaRPr lang="en-US" dirty="0"/>
          </a:p>
        </p:txBody>
      </p:sp>
      <p:sp>
        <p:nvSpPr>
          <p:cNvPr id="8" name="Footer Placeholder 7"/>
          <p:cNvSpPr>
            <a:spLocks noGrp="1"/>
          </p:cNvSpPr>
          <p:nvPr>
            <p:ph type="ftr" sz="quarter" idx="11"/>
          </p:nvPr>
        </p:nvSpPr>
        <p:spPr>
          <a:xfrm>
            <a:off x="3028950" y="5296959"/>
            <a:ext cx="3086100" cy="304271"/>
          </a:xfrm>
          <a:prstGeom prst="rect">
            <a:avLst/>
          </a:prstGeom>
        </p:spPr>
        <p:txBody>
          <a:bodyPr/>
          <a:lstStyle/>
          <a:p>
            <a:endParaRPr lang="en-US" dirty="0"/>
          </a:p>
        </p:txBody>
      </p:sp>
      <p:sp>
        <p:nvSpPr>
          <p:cNvPr id="9" name="Slide Number Placeholder 8"/>
          <p:cNvSpPr>
            <a:spLocks noGrp="1"/>
          </p:cNvSpPr>
          <p:nvPr>
            <p:ph type="sldNum" sz="quarter" idx="12"/>
          </p:nvPr>
        </p:nvSpPr>
        <p:spPr/>
        <p:txBody>
          <a:bodyPr/>
          <a:lstStyle/>
          <a:p>
            <a:fld id="{32A23974-83D8-7045-B8FB-83D6C4E40E34}" type="slidenum">
              <a:rPr lang="en-US" smtClean="0"/>
              <a:t>‹#›</a:t>
            </a:fld>
            <a:endParaRPr lang="en-US" dirty="0"/>
          </a:p>
        </p:txBody>
      </p:sp>
    </p:spTree>
    <p:extLst>
      <p:ext uri="{BB962C8B-B14F-4D97-AF65-F5344CB8AC3E}">
        <p14:creationId xmlns:p14="http://schemas.microsoft.com/office/powerpoint/2010/main" val="2664674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28650" y="304271"/>
            <a:ext cx="7886700" cy="1104636"/>
          </a:xfrm>
          <a:prstGeom prst="rect">
            <a:avLst/>
          </a:prstGeom>
        </p:spPr>
        <p:txBody>
          <a:bodyPr/>
          <a:lstStyle/>
          <a:p>
            <a:r>
              <a:rPr lang="en-GB"/>
              <a:t>Click to edit Master title style</a:t>
            </a:r>
            <a:endParaRPr lang="en-US" dirty="0"/>
          </a:p>
        </p:txBody>
      </p:sp>
      <p:sp>
        <p:nvSpPr>
          <p:cNvPr id="3" name="Date Placeholder 2"/>
          <p:cNvSpPr>
            <a:spLocks noGrp="1"/>
          </p:cNvSpPr>
          <p:nvPr>
            <p:ph type="dt" sz="half" idx="10"/>
          </p:nvPr>
        </p:nvSpPr>
        <p:spPr/>
        <p:txBody>
          <a:bodyPr/>
          <a:lstStyle/>
          <a:p>
            <a:fld id="{D4E6CF7E-C746-084D-BF17-6C523B0D2ACF}" type="datetimeFigureOut">
              <a:rPr lang="en-US" smtClean="0"/>
              <a:t>11/8/25</a:t>
            </a:fld>
            <a:endParaRPr lang="en-US" dirty="0"/>
          </a:p>
        </p:txBody>
      </p:sp>
      <p:sp>
        <p:nvSpPr>
          <p:cNvPr id="4" name="Footer Placeholder 3"/>
          <p:cNvSpPr>
            <a:spLocks noGrp="1"/>
          </p:cNvSpPr>
          <p:nvPr>
            <p:ph type="ftr" sz="quarter" idx="11"/>
          </p:nvPr>
        </p:nvSpPr>
        <p:spPr>
          <a:xfrm>
            <a:off x="3028950" y="5296959"/>
            <a:ext cx="3086100" cy="304271"/>
          </a:xfrm>
          <a:prstGeom prst="rect">
            <a:avLst/>
          </a:prstGeom>
        </p:spPr>
        <p:txBody>
          <a:bodyPr/>
          <a:lstStyle/>
          <a:p>
            <a:endParaRPr lang="en-US" dirty="0"/>
          </a:p>
        </p:txBody>
      </p:sp>
      <p:sp>
        <p:nvSpPr>
          <p:cNvPr id="5" name="Slide Number Placeholder 4"/>
          <p:cNvSpPr>
            <a:spLocks noGrp="1"/>
          </p:cNvSpPr>
          <p:nvPr>
            <p:ph type="sldNum" sz="quarter" idx="12"/>
          </p:nvPr>
        </p:nvSpPr>
        <p:spPr/>
        <p:txBody>
          <a:bodyPr/>
          <a:lstStyle/>
          <a:p>
            <a:fld id="{32A23974-83D8-7045-B8FB-83D6C4E40E34}" type="slidenum">
              <a:rPr lang="en-US" smtClean="0"/>
              <a:t>‹#›</a:t>
            </a:fld>
            <a:endParaRPr lang="en-US" dirty="0"/>
          </a:p>
        </p:txBody>
      </p:sp>
    </p:spTree>
    <p:extLst>
      <p:ext uri="{BB962C8B-B14F-4D97-AF65-F5344CB8AC3E}">
        <p14:creationId xmlns:p14="http://schemas.microsoft.com/office/powerpoint/2010/main" val="386615604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4E6CF7E-C746-084D-BF17-6C523B0D2ACF}" type="datetimeFigureOut">
              <a:rPr lang="en-US" smtClean="0"/>
              <a:t>11/8/25</a:t>
            </a:fld>
            <a:endParaRPr lang="en-US" dirty="0"/>
          </a:p>
        </p:txBody>
      </p:sp>
      <p:sp>
        <p:nvSpPr>
          <p:cNvPr id="3" name="Footer Placeholder 2"/>
          <p:cNvSpPr>
            <a:spLocks noGrp="1"/>
          </p:cNvSpPr>
          <p:nvPr>
            <p:ph type="ftr" sz="quarter" idx="11"/>
          </p:nvPr>
        </p:nvSpPr>
        <p:spPr>
          <a:xfrm>
            <a:off x="3028950" y="5296959"/>
            <a:ext cx="3086100" cy="304271"/>
          </a:xfrm>
          <a:prstGeom prst="rect">
            <a:avLst/>
          </a:prstGeom>
        </p:spPr>
        <p:txBody>
          <a:bodyPr/>
          <a:lstStyle/>
          <a:p>
            <a:endParaRPr lang="en-US" dirty="0"/>
          </a:p>
        </p:txBody>
      </p:sp>
      <p:sp>
        <p:nvSpPr>
          <p:cNvPr id="4" name="Slide Number Placeholder 3"/>
          <p:cNvSpPr>
            <a:spLocks noGrp="1"/>
          </p:cNvSpPr>
          <p:nvPr>
            <p:ph type="sldNum" sz="quarter" idx="12"/>
          </p:nvPr>
        </p:nvSpPr>
        <p:spPr/>
        <p:txBody>
          <a:bodyPr/>
          <a:lstStyle/>
          <a:p>
            <a:fld id="{32A23974-83D8-7045-B8FB-83D6C4E40E34}" type="slidenum">
              <a:rPr lang="en-US" smtClean="0"/>
              <a:t>‹#›</a:t>
            </a:fld>
            <a:endParaRPr lang="en-US" dirty="0"/>
          </a:p>
        </p:txBody>
      </p:sp>
    </p:spTree>
    <p:extLst>
      <p:ext uri="{BB962C8B-B14F-4D97-AF65-F5344CB8AC3E}">
        <p14:creationId xmlns:p14="http://schemas.microsoft.com/office/powerpoint/2010/main" val="5287167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381000"/>
            <a:ext cx="2949178" cy="1333500"/>
          </a:xfrm>
          <a:prstGeom prst="rect">
            <a:avLst/>
          </a:prstGeom>
        </p:spPr>
        <p:txBody>
          <a:bodyPr anchor="b"/>
          <a:lstStyle>
            <a:lvl1pPr>
              <a:defRPr sz="2400"/>
            </a:lvl1pPr>
          </a:lstStyle>
          <a:p>
            <a:r>
              <a:rPr lang="en-GB"/>
              <a:t>Click to edit Master title style</a:t>
            </a:r>
            <a:endParaRPr lang="en-US" dirty="0"/>
          </a:p>
        </p:txBody>
      </p:sp>
      <p:sp>
        <p:nvSpPr>
          <p:cNvPr id="3" name="Content Placeholder 2"/>
          <p:cNvSpPr>
            <a:spLocks noGrp="1"/>
          </p:cNvSpPr>
          <p:nvPr>
            <p:ph idx="1"/>
          </p:nvPr>
        </p:nvSpPr>
        <p:spPr>
          <a:xfrm>
            <a:off x="3887391" y="822855"/>
            <a:ext cx="4629150" cy="4061354"/>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Text Placeholder 3"/>
          <p:cNvSpPr>
            <a:spLocks noGrp="1"/>
          </p:cNvSpPr>
          <p:nvPr>
            <p:ph type="body" sz="half" idx="2"/>
          </p:nvPr>
        </p:nvSpPr>
        <p:spPr>
          <a:xfrm>
            <a:off x="629841" y="1714500"/>
            <a:ext cx="2949178" cy="3176323"/>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GB"/>
              <a:t>Click to edit Master text styles</a:t>
            </a:r>
          </a:p>
        </p:txBody>
      </p:sp>
      <p:sp>
        <p:nvSpPr>
          <p:cNvPr id="5" name="Date Placeholder 4"/>
          <p:cNvSpPr>
            <a:spLocks noGrp="1"/>
          </p:cNvSpPr>
          <p:nvPr>
            <p:ph type="dt" sz="half" idx="10"/>
          </p:nvPr>
        </p:nvSpPr>
        <p:spPr/>
        <p:txBody>
          <a:bodyPr/>
          <a:lstStyle/>
          <a:p>
            <a:fld id="{D4E6CF7E-C746-084D-BF17-6C523B0D2ACF}" type="datetimeFigureOut">
              <a:rPr lang="en-US" smtClean="0"/>
              <a:t>11/8/25</a:t>
            </a:fld>
            <a:endParaRPr lang="en-US" dirty="0"/>
          </a:p>
        </p:txBody>
      </p:sp>
      <p:sp>
        <p:nvSpPr>
          <p:cNvPr id="6" name="Footer Placeholder 5"/>
          <p:cNvSpPr>
            <a:spLocks noGrp="1"/>
          </p:cNvSpPr>
          <p:nvPr>
            <p:ph type="ftr" sz="quarter" idx="11"/>
          </p:nvPr>
        </p:nvSpPr>
        <p:spPr>
          <a:xfrm>
            <a:off x="3028950" y="5296959"/>
            <a:ext cx="3086100" cy="304271"/>
          </a:xfrm>
          <a:prstGeom prst="rect">
            <a:avLst/>
          </a:prstGeom>
        </p:spPr>
        <p:txBody>
          <a:bodyPr/>
          <a:lstStyle/>
          <a:p>
            <a:endParaRPr lang="en-US" dirty="0"/>
          </a:p>
        </p:txBody>
      </p:sp>
      <p:sp>
        <p:nvSpPr>
          <p:cNvPr id="7" name="Slide Number Placeholder 6"/>
          <p:cNvSpPr>
            <a:spLocks noGrp="1"/>
          </p:cNvSpPr>
          <p:nvPr>
            <p:ph type="sldNum" sz="quarter" idx="12"/>
          </p:nvPr>
        </p:nvSpPr>
        <p:spPr/>
        <p:txBody>
          <a:bodyPr/>
          <a:lstStyle/>
          <a:p>
            <a:fld id="{32A23974-83D8-7045-B8FB-83D6C4E40E34}" type="slidenum">
              <a:rPr lang="en-US" smtClean="0"/>
              <a:t>‹#›</a:t>
            </a:fld>
            <a:endParaRPr lang="en-US" dirty="0"/>
          </a:p>
        </p:txBody>
      </p:sp>
    </p:spTree>
    <p:extLst>
      <p:ext uri="{BB962C8B-B14F-4D97-AF65-F5344CB8AC3E}">
        <p14:creationId xmlns:p14="http://schemas.microsoft.com/office/powerpoint/2010/main" val="11274299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381000"/>
            <a:ext cx="2949178" cy="1333500"/>
          </a:xfrm>
          <a:prstGeom prst="rect">
            <a:avLst/>
          </a:prstGeom>
        </p:spPr>
        <p:txBody>
          <a:bodyPr anchor="b"/>
          <a:lstStyle>
            <a:lvl1pPr>
              <a:defRPr sz="2400"/>
            </a:lvl1pPr>
          </a:lstStyle>
          <a:p>
            <a:r>
              <a:rPr lang="en-GB"/>
              <a:t>Click to edit Master title style</a:t>
            </a:r>
            <a:endParaRPr lang="en-US" dirty="0"/>
          </a:p>
        </p:txBody>
      </p:sp>
      <p:sp>
        <p:nvSpPr>
          <p:cNvPr id="3" name="Picture Placeholder 2"/>
          <p:cNvSpPr>
            <a:spLocks noGrp="1" noChangeAspect="1"/>
          </p:cNvSpPr>
          <p:nvPr>
            <p:ph type="pic" idx="1"/>
          </p:nvPr>
        </p:nvSpPr>
        <p:spPr>
          <a:xfrm>
            <a:off x="3887391" y="822855"/>
            <a:ext cx="4629150" cy="4061354"/>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GB" dirty="0"/>
              <a:t>Click icon to add picture</a:t>
            </a:r>
            <a:endParaRPr lang="en-US" dirty="0"/>
          </a:p>
        </p:txBody>
      </p:sp>
      <p:sp>
        <p:nvSpPr>
          <p:cNvPr id="4" name="Text Placeholder 3"/>
          <p:cNvSpPr>
            <a:spLocks noGrp="1"/>
          </p:cNvSpPr>
          <p:nvPr>
            <p:ph type="body" sz="half" idx="2"/>
          </p:nvPr>
        </p:nvSpPr>
        <p:spPr>
          <a:xfrm>
            <a:off x="629841" y="1714500"/>
            <a:ext cx="2949178" cy="3176323"/>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GB"/>
              <a:t>Click to edit Master text styles</a:t>
            </a:r>
          </a:p>
        </p:txBody>
      </p:sp>
      <p:sp>
        <p:nvSpPr>
          <p:cNvPr id="5" name="Date Placeholder 4"/>
          <p:cNvSpPr>
            <a:spLocks noGrp="1"/>
          </p:cNvSpPr>
          <p:nvPr>
            <p:ph type="dt" sz="half" idx="10"/>
          </p:nvPr>
        </p:nvSpPr>
        <p:spPr/>
        <p:txBody>
          <a:bodyPr/>
          <a:lstStyle/>
          <a:p>
            <a:fld id="{D4E6CF7E-C746-084D-BF17-6C523B0D2ACF}" type="datetimeFigureOut">
              <a:rPr lang="en-US" smtClean="0"/>
              <a:t>11/8/25</a:t>
            </a:fld>
            <a:endParaRPr lang="en-US" dirty="0"/>
          </a:p>
        </p:txBody>
      </p:sp>
      <p:sp>
        <p:nvSpPr>
          <p:cNvPr id="6" name="Footer Placeholder 5"/>
          <p:cNvSpPr>
            <a:spLocks noGrp="1"/>
          </p:cNvSpPr>
          <p:nvPr>
            <p:ph type="ftr" sz="quarter" idx="11"/>
          </p:nvPr>
        </p:nvSpPr>
        <p:spPr>
          <a:xfrm>
            <a:off x="3028950" y="5296959"/>
            <a:ext cx="3086100" cy="304271"/>
          </a:xfrm>
          <a:prstGeom prst="rect">
            <a:avLst/>
          </a:prstGeom>
        </p:spPr>
        <p:txBody>
          <a:bodyPr/>
          <a:lstStyle/>
          <a:p>
            <a:endParaRPr lang="en-US" dirty="0"/>
          </a:p>
        </p:txBody>
      </p:sp>
      <p:sp>
        <p:nvSpPr>
          <p:cNvPr id="7" name="Slide Number Placeholder 6"/>
          <p:cNvSpPr>
            <a:spLocks noGrp="1"/>
          </p:cNvSpPr>
          <p:nvPr>
            <p:ph type="sldNum" sz="quarter" idx="12"/>
          </p:nvPr>
        </p:nvSpPr>
        <p:spPr/>
        <p:txBody>
          <a:bodyPr/>
          <a:lstStyle/>
          <a:p>
            <a:fld id="{32A23974-83D8-7045-B8FB-83D6C4E40E34}" type="slidenum">
              <a:rPr lang="en-US" smtClean="0"/>
              <a:t>‹#›</a:t>
            </a:fld>
            <a:endParaRPr lang="en-US" dirty="0"/>
          </a:p>
        </p:txBody>
      </p:sp>
    </p:spTree>
    <p:extLst>
      <p:ext uri="{BB962C8B-B14F-4D97-AF65-F5344CB8AC3E}">
        <p14:creationId xmlns:p14="http://schemas.microsoft.com/office/powerpoint/2010/main" val="18715101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25450" y="606954"/>
            <a:ext cx="7886700" cy="3626115"/>
          </a:xfrm>
          <a:prstGeom prst="rect">
            <a:avLst/>
          </a:prstGeom>
        </p:spPr>
        <p:txBody>
          <a:bodyPr vert="horz" lIns="91440" tIns="45720" rIns="91440" bIns="45720" rtlCol="0">
            <a:normAutofit/>
          </a:body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US" dirty="0"/>
          </a:p>
        </p:txBody>
      </p:sp>
      <p:sp>
        <p:nvSpPr>
          <p:cNvPr id="4" name="Date Placeholder 3"/>
          <p:cNvSpPr>
            <a:spLocks noGrp="1"/>
          </p:cNvSpPr>
          <p:nvPr>
            <p:ph type="dt" sz="half" idx="2"/>
          </p:nvPr>
        </p:nvSpPr>
        <p:spPr>
          <a:xfrm>
            <a:off x="628650" y="5296959"/>
            <a:ext cx="2057400" cy="304271"/>
          </a:xfrm>
          <a:prstGeom prst="rect">
            <a:avLst/>
          </a:prstGeom>
        </p:spPr>
        <p:txBody>
          <a:bodyPr vert="horz" lIns="91440" tIns="45720" rIns="91440" bIns="45720" rtlCol="0" anchor="ctr"/>
          <a:lstStyle>
            <a:lvl1pPr algn="l">
              <a:defRPr sz="900" b="0" i="0">
                <a:solidFill>
                  <a:schemeClr val="tx1">
                    <a:tint val="82000"/>
                  </a:schemeClr>
                </a:solidFill>
                <a:latin typeface="Times New Roman" panose="02020603050405020304" pitchFamily="18" charset="0"/>
              </a:defRPr>
            </a:lvl1pPr>
          </a:lstStyle>
          <a:p>
            <a:fld id="{D4E6CF7E-C746-084D-BF17-6C523B0D2ACF}" type="datetimeFigureOut">
              <a:rPr lang="en-US" smtClean="0"/>
              <a:pPr/>
              <a:t>11/8/25</a:t>
            </a:fld>
            <a:endParaRPr lang="en-US" dirty="0"/>
          </a:p>
        </p:txBody>
      </p:sp>
      <p:sp>
        <p:nvSpPr>
          <p:cNvPr id="6" name="Slide Number Placeholder 5"/>
          <p:cNvSpPr>
            <a:spLocks noGrp="1"/>
          </p:cNvSpPr>
          <p:nvPr>
            <p:ph type="sldNum" sz="quarter" idx="4"/>
          </p:nvPr>
        </p:nvSpPr>
        <p:spPr>
          <a:xfrm>
            <a:off x="6457950" y="5296959"/>
            <a:ext cx="2057400" cy="304271"/>
          </a:xfrm>
          <a:prstGeom prst="rect">
            <a:avLst/>
          </a:prstGeom>
        </p:spPr>
        <p:txBody>
          <a:bodyPr vert="horz" lIns="91440" tIns="45720" rIns="91440" bIns="45720" rtlCol="0" anchor="ctr"/>
          <a:lstStyle>
            <a:lvl1pPr algn="r">
              <a:defRPr sz="900" b="0" i="0">
                <a:solidFill>
                  <a:schemeClr val="tx1">
                    <a:tint val="82000"/>
                  </a:schemeClr>
                </a:solidFill>
                <a:latin typeface="Times New Roman" panose="02020603050405020304" pitchFamily="18" charset="0"/>
              </a:defRPr>
            </a:lvl1pPr>
          </a:lstStyle>
          <a:p>
            <a:fld id="{32A23974-83D8-7045-B8FB-83D6C4E40E34}" type="slidenum">
              <a:rPr lang="en-US" smtClean="0"/>
              <a:pPr/>
              <a:t>‹#›</a:t>
            </a:fld>
            <a:endParaRPr lang="en-US" dirty="0"/>
          </a:p>
        </p:txBody>
      </p:sp>
    </p:spTree>
    <p:extLst>
      <p:ext uri="{BB962C8B-B14F-4D97-AF65-F5344CB8AC3E}">
        <p14:creationId xmlns:p14="http://schemas.microsoft.com/office/powerpoint/2010/main" val="144703760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685800" rtl="0" eaLnBrk="1" latinLnBrk="0" hangingPunct="1">
        <a:lnSpc>
          <a:spcPct val="90000"/>
        </a:lnSpc>
        <a:spcBef>
          <a:spcPct val="0"/>
        </a:spcBef>
        <a:buNone/>
        <a:defRPr sz="3300" b="0" i="0" kern="1200">
          <a:solidFill>
            <a:schemeClr val="tx1"/>
          </a:solidFill>
          <a:latin typeface="Times New Roman" panose="02020603050405020304" pitchFamily="18" charset="0"/>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1800" b="0" i="0" kern="1200" baseline="0">
          <a:solidFill>
            <a:schemeClr val="tx1"/>
          </a:solidFill>
          <a:latin typeface="Times New Roman" panose="02020603050405020304" pitchFamily="18" charset="0"/>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b="0" i="0" kern="1200" baseline="0">
          <a:solidFill>
            <a:schemeClr val="tx1"/>
          </a:solidFill>
          <a:latin typeface="Times New Roman" panose="02020603050405020304" pitchFamily="18" charset="0"/>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800" b="0" i="0" kern="1200" baseline="0">
          <a:solidFill>
            <a:schemeClr val="tx1"/>
          </a:solidFill>
          <a:latin typeface="Times New Roman" panose="02020603050405020304" pitchFamily="18" charset="0"/>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800" b="0" i="0" kern="1200" baseline="0">
          <a:solidFill>
            <a:schemeClr val="tx1"/>
          </a:solidFill>
          <a:latin typeface="Times New Roman" panose="02020603050405020304" pitchFamily="18" charset="0"/>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800" b="0" i="0" kern="1200" baseline="0">
          <a:solidFill>
            <a:schemeClr val="tx1"/>
          </a:solidFill>
          <a:latin typeface="Times New Roman" panose="02020603050405020304" pitchFamily="18" charset="0"/>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883E145E-7437-5592-0FFF-32B24FCB537F}"/>
              </a:ext>
            </a:extLst>
          </p:cNvPr>
          <p:cNvSpPr txBox="1">
            <a:spLocks noChangeArrowheads="1"/>
          </p:cNvSpPr>
          <p:nvPr/>
        </p:nvSpPr>
        <p:spPr bwMode="auto">
          <a:xfrm>
            <a:off x="0" y="82163"/>
            <a:ext cx="9144000" cy="511256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20000"/>
              </a:spcBef>
              <a:spcAft>
                <a:spcPct val="0"/>
              </a:spcAft>
              <a:buClrTx/>
              <a:buSzTx/>
              <a:buFontTx/>
              <a:buNone/>
              <a:tabLst/>
              <a:defRPr/>
            </a:pPr>
            <a:endParaRPr kumimoji="0" lang="en-US" sz="4400" b="0" i="0" u="none" strike="noStrike" kern="0" cap="none" spc="0" normalizeH="0" baseline="0" noProof="0" dirty="0">
              <a:ln>
                <a:noFill/>
              </a:ln>
              <a:solidFill>
                <a:srgbClr val="FFFF00"/>
              </a:solidFill>
              <a:effectLst/>
              <a:uLnTx/>
              <a:uFillTx/>
              <a:latin typeface="Times New Roman" panose="02020603050405020304" pitchFamily="18" charset="0"/>
              <a:ea typeface="+mn-ea"/>
              <a:cs typeface="+mn-cs"/>
            </a:endParaRPr>
          </a:p>
          <a:p>
            <a:pPr marL="0" marR="0" lvl="0" indent="0" algn="ctr" defTabSz="914400" rtl="0" eaLnBrk="1" fontAlgn="base" latinLnBrk="0" hangingPunct="1">
              <a:lnSpc>
                <a:spcPct val="100000"/>
              </a:lnSpc>
              <a:spcBef>
                <a:spcPct val="20000"/>
              </a:spcBef>
              <a:spcAft>
                <a:spcPct val="0"/>
              </a:spcAft>
              <a:buClrTx/>
              <a:buSzTx/>
              <a:buFontTx/>
              <a:buNone/>
              <a:tabLst/>
              <a:defRPr/>
            </a:pPr>
            <a:r>
              <a:rPr kumimoji="0" lang="en-US" sz="4400" b="0" i="0" u="none" strike="noStrike" kern="0" cap="none" spc="0" normalizeH="0" baseline="0" noProof="0" dirty="0">
                <a:ln>
                  <a:noFill/>
                </a:ln>
                <a:solidFill>
                  <a:srgbClr val="FFFF00"/>
                </a:solidFill>
                <a:effectLst/>
                <a:uLnTx/>
                <a:uFillTx/>
                <a:latin typeface="Times New Roman" panose="02020603050405020304" pitchFamily="18" charset="0"/>
                <a:ea typeface="+mn-ea"/>
                <a:cs typeface="+mn-cs"/>
              </a:rPr>
              <a:t>Hebrews 13:7-16</a:t>
            </a:r>
          </a:p>
          <a:p>
            <a:pPr marL="0" marR="0" lvl="0" indent="0" algn="ctr" defTabSz="914400" rtl="0" eaLnBrk="1" fontAlgn="base" latinLnBrk="0" hangingPunct="1">
              <a:lnSpc>
                <a:spcPct val="100000"/>
              </a:lnSpc>
              <a:spcBef>
                <a:spcPct val="20000"/>
              </a:spcBef>
              <a:spcAft>
                <a:spcPct val="0"/>
              </a:spcAft>
              <a:buClrTx/>
              <a:buSzTx/>
              <a:buFontTx/>
              <a:buNone/>
              <a:tabLst/>
              <a:defRPr/>
            </a:pPr>
            <a:endParaRPr lang="en-US" sz="4400" kern="0" dirty="0">
              <a:solidFill>
                <a:srgbClr val="FFFF00"/>
              </a:solidFill>
              <a:latin typeface="Times New Roman" panose="02020603050405020304" pitchFamily="18" charset="0"/>
            </a:endParaRPr>
          </a:p>
          <a:p>
            <a:pPr marL="0" marR="0" lvl="0" indent="0" algn="ctr" defTabSz="914400" rtl="0" eaLnBrk="1" fontAlgn="base" latinLnBrk="0" hangingPunct="1">
              <a:lnSpc>
                <a:spcPct val="100000"/>
              </a:lnSpc>
              <a:spcBef>
                <a:spcPct val="20000"/>
              </a:spcBef>
              <a:spcAft>
                <a:spcPct val="0"/>
              </a:spcAft>
              <a:buClrTx/>
              <a:buSzTx/>
              <a:buFontTx/>
              <a:buNone/>
              <a:tabLst/>
              <a:defRPr/>
            </a:pPr>
            <a:r>
              <a:rPr kumimoji="0" lang="en-US" sz="1800" b="0" i="1" u="none" strike="noStrike" kern="0" cap="none" spc="0" normalizeH="0" baseline="0" noProof="0" dirty="0">
                <a:ln>
                  <a:noFill/>
                </a:ln>
                <a:solidFill>
                  <a:srgbClr val="FFFF00"/>
                </a:solidFill>
                <a:effectLst/>
                <a:uLnTx/>
                <a:uFillTx/>
                <a:latin typeface="Times New Roman" panose="02020603050405020304" pitchFamily="18" charset="0"/>
                <a:ea typeface="+mn-ea"/>
                <a:cs typeface="Times New Roman" panose="02020603050405020304" pitchFamily="18" charset="0"/>
              </a:rPr>
              <a:t>(English Standard Version)</a:t>
            </a:r>
          </a:p>
          <a:p>
            <a:pPr marL="0" marR="0" lvl="0" indent="0" algn="r" defTabSz="914400" rtl="0" eaLnBrk="1" fontAlgn="base" latinLnBrk="0" hangingPunct="1">
              <a:lnSpc>
                <a:spcPct val="100000"/>
              </a:lnSpc>
              <a:spcBef>
                <a:spcPct val="20000"/>
              </a:spcBef>
              <a:spcAft>
                <a:spcPct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Times New Roman" panose="02020603050405020304" pitchFamily="18" charset="0"/>
              <a:ea typeface="+mn-ea"/>
              <a:cs typeface="Times New Roman" panose="02020603050405020304" pitchFamily="18" charset="0"/>
            </a:endParaRPr>
          </a:p>
          <a:p>
            <a:pPr marL="0" marR="0" lvl="0" indent="0" algn="r" defTabSz="914400" rtl="0" eaLnBrk="1" fontAlgn="base" latinLnBrk="0" hangingPunct="1">
              <a:lnSpc>
                <a:spcPct val="100000"/>
              </a:lnSpc>
              <a:spcBef>
                <a:spcPct val="20000"/>
              </a:spcBef>
              <a:spcAft>
                <a:spcPct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Times New Roman" panose="02020603050405020304" pitchFamily="18" charset="0"/>
              <a:ea typeface="+mn-ea"/>
              <a:cs typeface="Times New Roman" panose="02020603050405020304" pitchFamily="18" charset="0"/>
            </a:endParaRPr>
          </a:p>
          <a:p>
            <a:pPr marL="0" marR="0" lvl="0" indent="0" algn="r" defTabSz="914400" rtl="0" eaLnBrk="1" fontAlgn="base" latinLnBrk="0" hangingPunct="1">
              <a:lnSpc>
                <a:spcPct val="100000"/>
              </a:lnSpc>
              <a:spcBef>
                <a:spcPct val="20000"/>
              </a:spcBef>
              <a:spcAft>
                <a:spcPct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Times New Roman" panose="02020603050405020304" pitchFamily="18" charset="0"/>
              <a:ea typeface="+mn-ea"/>
              <a:cs typeface="Times New Roman" panose="02020603050405020304" pitchFamily="18" charset="0"/>
            </a:endParaRPr>
          </a:p>
          <a:p>
            <a:pPr marL="0" marR="0" lvl="0" indent="0" algn="r" defTabSz="914400" rtl="0" eaLnBrk="1" fontAlgn="base" latinLnBrk="0" hangingPunct="1">
              <a:lnSpc>
                <a:spcPct val="100000"/>
              </a:lnSpc>
              <a:spcBef>
                <a:spcPct val="20000"/>
              </a:spcBef>
              <a:spcAft>
                <a:spcPct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Times New Roman" panose="02020603050405020304" pitchFamily="18" charset="0"/>
              <a:ea typeface="+mn-ea"/>
              <a:cs typeface="Times New Roman" panose="02020603050405020304" pitchFamily="18" charset="0"/>
            </a:endParaRPr>
          </a:p>
          <a:p>
            <a:pPr marL="0" marR="0" lvl="0" indent="0" algn="r" defTabSz="914400" rtl="0" eaLnBrk="1" fontAlgn="base" latinLnBrk="0" hangingPunct="1">
              <a:lnSpc>
                <a:spcPct val="100000"/>
              </a:lnSpc>
              <a:spcBef>
                <a:spcPct val="20000"/>
              </a:spcBef>
              <a:spcAft>
                <a:spcPct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Times New Roman" panose="02020603050405020304" pitchFamily="18" charset="0"/>
              <a:ea typeface="+mn-ea"/>
              <a:cs typeface="Times New Roman" panose="02020603050405020304" pitchFamily="18" charset="0"/>
            </a:endParaRPr>
          </a:p>
          <a:p>
            <a:pPr marL="0" marR="0" lvl="0" indent="0" algn="r" defTabSz="914400" rtl="0" eaLnBrk="1" fontAlgn="base" latinLnBrk="0" hangingPunct="1">
              <a:lnSpc>
                <a:spcPct val="100000"/>
              </a:lnSpc>
              <a:spcBef>
                <a:spcPct val="20000"/>
              </a:spcBef>
              <a:spcAft>
                <a:spcPct val="0"/>
              </a:spcAft>
              <a:buClrTx/>
              <a:buSzTx/>
              <a:buFontTx/>
              <a:buNone/>
              <a:tabLst/>
              <a:defRPr/>
            </a:pPr>
            <a:r>
              <a:rPr kumimoji="0" lang="en-US" sz="1800" b="0" i="0" u="none" strike="noStrike" kern="0" cap="none" spc="0" normalizeH="0" baseline="0" noProof="0" dirty="0">
                <a:ln>
                  <a:noFill/>
                </a:ln>
                <a:solidFill>
                  <a:prstClr val="white"/>
                </a:solidFill>
                <a:effectLst/>
                <a:uLnTx/>
                <a:uFillTx/>
                <a:latin typeface="Times New Roman" panose="02020603050405020304" pitchFamily="18" charset="0"/>
                <a:ea typeface="+mn-ea"/>
                <a:cs typeface="Times New Roman" panose="02020603050405020304" pitchFamily="18" charset="0"/>
              </a:rPr>
              <a:t>2 Slides</a:t>
            </a:r>
          </a:p>
          <a:p>
            <a:pPr marL="0" marR="0" lvl="0" indent="0" algn="ctr" defTabSz="914400" rtl="0" eaLnBrk="1" fontAlgn="base" latinLnBrk="0" hangingPunct="1">
              <a:lnSpc>
                <a:spcPct val="100000"/>
              </a:lnSpc>
              <a:spcBef>
                <a:spcPct val="20000"/>
              </a:spcBef>
              <a:spcAft>
                <a:spcPct val="0"/>
              </a:spcAft>
              <a:buClrTx/>
              <a:buSzTx/>
              <a:buFontTx/>
              <a:buNone/>
              <a:tabLst/>
              <a:defRPr/>
            </a:pPr>
            <a:endParaRPr kumimoji="0" lang="en-US" sz="4400" b="0" i="0" u="none" strike="noStrike" kern="0" cap="none" spc="0" normalizeH="0" baseline="0" noProof="0" dirty="0">
              <a:ln>
                <a:noFill/>
              </a:ln>
              <a:solidFill>
                <a:srgbClr val="FFFF00"/>
              </a:solidFill>
              <a:effectLst/>
              <a:uLnTx/>
              <a:uFillTx/>
              <a:latin typeface="Times New Roman" panose="02020603050405020304" pitchFamily="18" charset="0"/>
              <a:ea typeface="+mn-ea"/>
              <a:cs typeface="+mn-cs"/>
            </a:endParaRPr>
          </a:p>
          <a:p>
            <a:pPr marL="0" marR="0" lvl="0" indent="0" algn="ctr" defTabSz="914400" rtl="0" eaLnBrk="1" fontAlgn="base" latinLnBrk="0" hangingPunct="1">
              <a:lnSpc>
                <a:spcPct val="100000"/>
              </a:lnSpc>
              <a:spcBef>
                <a:spcPct val="20000"/>
              </a:spcBef>
              <a:spcAft>
                <a:spcPct val="0"/>
              </a:spcAft>
              <a:buClrTx/>
              <a:buSzTx/>
              <a:buFontTx/>
              <a:buNone/>
              <a:tabLst/>
              <a:defRPr/>
            </a:pPr>
            <a:endParaRPr kumimoji="0" lang="en-AU" sz="4400" b="0" i="0" u="none" strike="noStrike" kern="0" cap="none" spc="0" normalizeH="0" baseline="0" noProof="0" dirty="0">
              <a:ln>
                <a:noFill/>
              </a:ln>
              <a:solidFill>
                <a:srgbClr val="FFFF00"/>
              </a:solidFill>
              <a:effectLst/>
              <a:uLnTx/>
              <a:uFillTx/>
              <a:latin typeface="Times New Roman" panose="02020603050405020304" pitchFamily="18" charset="0"/>
              <a:ea typeface="+mn-ea"/>
              <a:cs typeface="+mn-cs"/>
            </a:endParaRPr>
          </a:p>
          <a:p>
            <a:pPr marL="0" marR="0" lvl="0" indent="0" algn="ctr" defTabSz="914400" rtl="0" eaLnBrk="1" fontAlgn="base" latinLnBrk="0" hangingPunct="1">
              <a:lnSpc>
                <a:spcPct val="100000"/>
              </a:lnSpc>
              <a:spcBef>
                <a:spcPct val="20000"/>
              </a:spcBef>
              <a:spcAft>
                <a:spcPct val="0"/>
              </a:spcAft>
              <a:buClrTx/>
              <a:buSzTx/>
              <a:buFontTx/>
              <a:buNone/>
              <a:tabLst/>
              <a:defRPr/>
            </a:pPr>
            <a:endParaRPr kumimoji="0" lang="en-AU" sz="4400" b="0" i="0" u="none" strike="noStrike" kern="0" cap="none" spc="0" normalizeH="0" baseline="0" noProof="0" dirty="0">
              <a:ln>
                <a:noFill/>
              </a:ln>
              <a:solidFill>
                <a:srgbClr val="FFFF00"/>
              </a:solidFill>
              <a:effectLst/>
              <a:uLnTx/>
              <a:uFillTx/>
              <a:latin typeface="Times New Roman" panose="02020603050405020304" pitchFamily="18" charset="0"/>
              <a:ea typeface="+mn-ea"/>
              <a:cs typeface="+mn-cs"/>
            </a:endParaRPr>
          </a:p>
          <a:p>
            <a:pPr marL="0" marR="0" lvl="0" indent="0" algn="ctr" defTabSz="914400" rtl="0" eaLnBrk="1" fontAlgn="base" latinLnBrk="0" hangingPunct="1">
              <a:lnSpc>
                <a:spcPct val="100000"/>
              </a:lnSpc>
              <a:spcBef>
                <a:spcPct val="20000"/>
              </a:spcBef>
              <a:spcAft>
                <a:spcPct val="0"/>
              </a:spcAft>
              <a:buClrTx/>
              <a:buSzTx/>
              <a:buFontTx/>
              <a:buNone/>
              <a:tabLst/>
              <a:defRPr/>
            </a:pPr>
            <a:endParaRPr kumimoji="0" lang="en-AU" sz="4400" b="0" i="0" u="none" strike="noStrike" kern="0" cap="none" spc="0" normalizeH="0" baseline="0" noProof="0" dirty="0">
              <a:ln>
                <a:noFill/>
              </a:ln>
              <a:solidFill>
                <a:srgbClr val="FFFF00"/>
              </a:solidFill>
              <a:effectLst/>
              <a:uLnTx/>
              <a:uFillTx/>
              <a:latin typeface="Times New Roman" panose="02020603050405020304" pitchFamily="18" charset="0"/>
              <a:ea typeface="+mn-ea"/>
              <a:cs typeface="+mn-cs"/>
            </a:endParaRPr>
          </a:p>
        </p:txBody>
      </p:sp>
    </p:spTree>
    <p:extLst>
      <p:ext uri="{BB962C8B-B14F-4D97-AF65-F5344CB8AC3E}">
        <p14:creationId xmlns:p14="http://schemas.microsoft.com/office/powerpoint/2010/main" val="323594468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5" name="Text Box 4">
            <a:extLst>
              <a:ext uri="{FF2B5EF4-FFF2-40B4-BE49-F238E27FC236}">
                <a16:creationId xmlns:a16="http://schemas.microsoft.com/office/drawing/2014/main" id="{36360AE9-4356-30FF-96CC-16A6408493FB}"/>
              </a:ext>
            </a:extLst>
          </p:cNvPr>
          <p:cNvSpPr txBox="1">
            <a:spLocks noChangeArrowheads="1"/>
          </p:cNvSpPr>
          <p:nvPr/>
        </p:nvSpPr>
        <p:spPr bwMode="auto">
          <a:xfrm>
            <a:off x="22444" y="0"/>
            <a:ext cx="9144000" cy="5007333"/>
          </a:xfrm>
          <a:prstGeom prst="rect">
            <a:avLst/>
          </a:prstGeom>
          <a:noFill/>
          <a:ln w="9525">
            <a:noFill/>
            <a:miter lim="800000"/>
            <a:headEnd/>
            <a:tailEnd/>
          </a:ln>
        </p:spPr>
        <p:txBody>
          <a:bodyPr wrap="square">
            <a:prstTxWarp prst="textNoShape">
              <a:avLst/>
            </a:prstTxWarp>
            <a:spAutoFit/>
          </a:bodyPr>
          <a:lstStyle/>
          <a:p>
            <a:pPr>
              <a:lnSpc>
                <a:spcPct val="115000"/>
              </a:lnSpc>
            </a:pPr>
            <a:r>
              <a:rPr lang="en-AU" sz="2800" b="1" baseline="30000" dirty="0"/>
              <a:t>7</a:t>
            </a:r>
            <a:r>
              <a:rPr lang="en-AU" sz="2800" b="1" baseline="30000" dirty="0">
                <a:solidFill>
                  <a:srgbClr val="FFFFFF"/>
                </a:solidFill>
                <a:effectLst/>
                <a:latin typeface="Times New Roman" panose="02020603050405020304" pitchFamily="18" charset="0"/>
                <a:ea typeface="Times New Roman" panose="02020603050405020304" pitchFamily="18" charset="0"/>
              </a:rPr>
              <a:t>7 </a:t>
            </a:r>
            <a:r>
              <a:rPr lang="en-AU" sz="2800" dirty="0">
                <a:solidFill>
                  <a:srgbClr val="FFFFFF"/>
                </a:solidFill>
                <a:effectLst/>
                <a:latin typeface="Times New Roman" panose="02020603050405020304" pitchFamily="18" charset="0"/>
                <a:ea typeface="Times New Roman" panose="02020603050405020304" pitchFamily="18" charset="0"/>
              </a:rPr>
              <a:t>Remember your leaders, those who spoke to you the word of God.  Consider the outcome of their way of life, and imitate their faith.  </a:t>
            </a:r>
            <a:r>
              <a:rPr lang="en-AU" sz="2800" b="1" baseline="30000" dirty="0">
                <a:solidFill>
                  <a:srgbClr val="FFFFFF"/>
                </a:solidFill>
                <a:effectLst/>
                <a:latin typeface="Times New Roman" panose="02020603050405020304" pitchFamily="18" charset="0"/>
                <a:ea typeface="Times New Roman" panose="02020603050405020304" pitchFamily="18" charset="0"/>
              </a:rPr>
              <a:t>8 </a:t>
            </a:r>
            <a:r>
              <a:rPr lang="en-AU" sz="2800" dirty="0">
                <a:solidFill>
                  <a:srgbClr val="FFFFFF"/>
                </a:solidFill>
                <a:effectLst/>
                <a:latin typeface="Times New Roman" panose="02020603050405020304" pitchFamily="18" charset="0"/>
                <a:ea typeface="Times New Roman" panose="02020603050405020304" pitchFamily="18" charset="0"/>
              </a:rPr>
              <a:t>Jesus Christ is the same yesterday and today and forever.  </a:t>
            </a:r>
            <a:r>
              <a:rPr lang="en-AU" sz="2800" b="1" baseline="30000" dirty="0">
                <a:solidFill>
                  <a:srgbClr val="FFFFFF"/>
                </a:solidFill>
                <a:effectLst/>
                <a:latin typeface="Times New Roman" panose="02020603050405020304" pitchFamily="18" charset="0"/>
                <a:ea typeface="Times New Roman" panose="02020603050405020304" pitchFamily="18" charset="0"/>
              </a:rPr>
              <a:t>9 </a:t>
            </a:r>
            <a:r>
              <a:rPr lang="en-AU" sz="2800" dirty="0">
                <a:solidFill>
                  <a:srgbClr val="FFFFFF"/>
                </a:solidFill>
                <a:effectLst/>
                <a:latin typeface="Times New Roman" panose="02020603050405020304" pitchFamily="18" charset="0"/>
                <a:ea typeface="Times New Roman" panose="02020603050405020304" pitchFamily="18" charset="0"/>
              </a:rPr>
              <a:t>Do not be led away by diverse and strange teachings, for it is good for the heart to be strengthened by grace, not by foods, which have not benefited those devoted to them.  </a:t>
            </a:r>
            <a:r>
              <a:rPr lang="en-AU" sz="2800" b="1" baseline="30000" dirty="0">
                <a:solidFill>
                  <a:srgbClr val="FFFFFF"/>
                </a:solidFill>
                <a:effectLst/>
                <a:latin typeface="Times New Roman" panose="02020603050405020304" pitchFamily="18" charset="0"/>
                <a:ea typeface="Times New Roman" panose="02020603050405020304" pitchFamily="18" charset="0"/>
              </a:rPr>
              <a:t>10 </a:t>
            </a:r>
            <a:r>
              <a:rPr lang="en-AU" sz="2800" dirty="0">
                <a:solidFill>
                  <a:srgbClr val="FFFFFF"/>
                </a:solidFill>
                <a:effectLst/>
                <a:latin typeface="Times New Roman" panose="02020603050405020304" pitchFamily="18" charset="0"/>
                <a:ea typeface="Times New Roman" panose="02020603050405020304" pitchFamily="18" charset="0"/>
              </a:rPr>
              <a:t>We have an altar from which those who serve the tent have no right to eat.  </a:t>
            </a:r>
            <a:r>
              <a:rPr lang="en-AU" sz="2800" b="1" baseline="30000" dirty="0">
                <a:solidFill>
                  <a:srgbClr val="FFFFFF"/>
                </a:solidFill>
                <a:effectLst/>
                <a:latin typeface="Times New Roman" panose="02020603050405020304" pitchFamily="18" charset="0"/>
                <a:ea typeface="Times New Roman" panose="02020603050405020304" pitchFamily="18" charset="0"/>
              </a:rPr>
              <a:t>11 </a:t>
            </a:r>
            <a:r>
              <a:rPr lang="en-AU" sz="2800" dirty="0">
                <a:solidFill>
                  <a:srgbClr val="FFFFFF"/>
                </a:solidFill>
                <a:effectLst/>
                <a:latin typeface="Times New Roman" panose="02020603050405020304" pitchFamily="18" charset="0"/>
                <a:ea typeface="Times New Roman" panose="02020603050405020304" pitchFamily="18" charset="0"/>
              </a:rPr>
              <a:t>For the bodies of those animals whose blood is brought into the holy places by the high priest as a sacrifice for sin are burned outside the camp.</a:t>
            </a:r>
            <a:r>
              <a:rPr lang="en-AU" sz="2800" dirty="0">
                <a:effectLst/>
              </a:rPr>
              <a:t> </a:t>
            </a:r>
            <a:endParaRPr lang="en-AU" sz="2800" dirty="0"/>
          </a:p>
        </p:txBody>
      </p:sp>
    </p:spTree>
    <p:extLst>
      <p:ext uri="{BB962C8B-B14F-4D97-AF65-F5344CB8AC3E}">
        <p14:creationId xmlns:p14="http://schemas.microsoft.com/office/powerpoint/2010/main" val="367981087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5" name="Text Box 4">
            <a:extLst>
              <a:ext uri="{FF2B5EF4-FFF2-40B4-BE49-F238E27FC236}">
                <a16:creationId xmlns:a16="http://schemas.microsoft.com/office/drawing/2014/main" id="{36360AE9-4356-30FF-96CC-16A6408493FB}"/>
              </a:ext>
            </a:extLst>
          </p:cNvPr>
          <p:cNvSpPr txBox="1">
            <a:spLocks noChangeArrowheads="1"/>
          </p:cNvSpPr>
          <p:nvPr/>
        </p:nvSpPr>
        <p:spPr bwMode="auto">
          <a:xfrm>
            <a:off x="22444" y="0"/>
            <a:ext cx="9144000" cy="4016292"/>
          </a:xfrm>
          <a:prstGeom prst="rect">
            <a:avLst/>
          </a:prstGeom>
          <a:noFill/>
          <a:ln w="9525">
            <a:noFill/>
            <a:miter lim="800000"/>
            <a:headEnd/>
            <a:tailEnd/>
          </a:ln>
        </p:spPr>
        <p:txBody>
          <a:bodyPr wrap="square">
            <a:prstTxWarp prst="textNoShape">
              <a:avLst/>
            </a:prstTxWarp>
            <a:spAutoFit/>
          </a:bodyPr>
          <a:lstStyle/>
          <a:p>
            <a:pPr>
              <a:lnSpc>
                <a:spcPct val="115000"/>
              </a:lnSpc>
            </a:pPr>
            <a:r>
              <a:rPr lang="en-AU" sz="2800" b="1" baseline="30000" dirty="0">
                <a:solidFill>
                  <a:srgbClr val="FFFFFF"/>
                </a:solidFill>
                <a:effectLst/>
                <a:latin typeface="Times New Roman" panose="02020603050405020304" pitchFamily="18" charset="0"/>
                <a:ea typeface="Times New Roman" panose="02020603050405020304" pitchFamily="18" charset="0"/>
              </a:rPr>
              <a:t>12 </a:t>
            </a:r>
            <a:r>
              <a:rPr lang="en-AU" sz="2800" dirty="0">
                <a:solidFill>
                  <a:srgbClr val="FFFFFF"/>
                </a:solidFill>
                <a:effectLst/>
                <a:latin typeface="Times New Roman" panose="02020603050405020304" pitchFamily="18" charset="0"/>
                <a:ea typeface="Times New Roman" panose="02020603050405020304" pitchFamily="18" charset="0"/>
              </a:rPr>
              <a:t>So Jesus also suffered outside the gate in order to sanctify the people through his own blood.  </a:t>
            </a:r>
            <a:r>
              <a:rPr lang="en-AU" sz="2800" b="1" baseline="30000" dirty="0">
                <a:solidFill>
                  <a:srgbClr val="FFFFFF"/>
                </a:solidFill>
                <a:effectLst/>
                <a:latin typeface="Times New Roman" panose="02020603050405020304" pitchFamily="18" charset="0"/>
                <a:ea typeface="Times New Roman" panose="02020603050405020304" pitchFamily="18" charset="0"/>
              </a:rPr>
              <a:t>13 </a:t>
            </a:r>
            <a:r>
              <a:rPr lang="en-AU" sz="2800" dirty="0">
                <a:solidFill>
                  <a:srgbClr val="FFFFFF"/>
                </a:solidFill>
                <a:effectLst/>
                <a:latin typeface="Times New Roman" panose="02020603050405020304" pitchFamily="18" charset="0"/>
                <a:ea typeface="Times New Roman" panose="02020603050405020304" pitchFamily="18" charset="0"/>
              </a:rPr>
              <a:t>Therefore let us go to him outside the camp and bear the reproach he endured.  </a:t>
            </a:r>
            <a:r>
              <a:rPr lang="en-AU" sz="2800" b="1" baseline="30000" dirty="0">
                <a:solidFill>
                  <a:srgbClr val="FFFFFF"/>
                </a:solidFill>
                <a:effectLst/>
                <a:latin typeface="Times New Roman" panose="02020603050405020304" pitchFamily="18" charset="0"/>
                <a:ea typeface="Times New Roman" panose="02020603050405020304" pitchFamily="18" charset="0"/>
              </a:rPr>
              <a:t>14 </a:t>
            </a:r>
            <a:r>
              <a:rPr lang="en-AU" sz="2800" dirty="0">
                <a:solidFill>
                  <a:srgbClr val="FFFFFF"/>
                </a:solidFill>
                <a:effectLst/>
                <a:latin typeface="Times New Roman" panose="02020603050405020304" pitchFamily="18" charset="0"/>
                <a:ea typeface="Times New Roman" panose="02020603050405020304" pitchFamily="18" charset="0"/>
              </a:rPr>
              <a:t>For here we have no lasting city, but we seek the city that is to come.  </a:t>
            </a:r>
            <a:r>
              <a:rPr lang="en-AU" sz="2800" b="1" baseline="30000" dirty="0">
                <a:solidFill>
                  <a:srgbClr val="FFFFFF"/>
                </a:solidFill>
                <a:effectLst/>
                <a:latin typeface="Times New Roman" panose="02020603050405020304" pitchFamily="18" charset="0"/>
                <a:ea typeface="Times New Roman" panose="02020603050405020304" pitchFamily="18" charset="0"/>
              </a:rPr>
              <a:t>15 </a:t>
            </a:r>
            <a:r>
              <a:rPr lang="en-AU" sz="2800" dirty="0">
                <a:solidFill>
                  <a:srgbClr val="FFFFFF"/>
                </a:solidFill>
                <a:effectLst/>
                <a:latin typeface="Times New Roman" panose="02020603050405020304" pitchFamily="18" charset="0"/>
                <a:ea typeface="Times New Roman" panose="02020603050405020304" pitchFamily="18" charset="0"/>
              </a:rPr>
              <a:t>Through him then let us continually offer up a sacrifice of praise to God, that is, the fruit of lips that acknowledge his name.  </a:t>
            </a:r>
            <a:r>
              <a:rPr lang="en-AU" sz="2800" b="1" baseline="30000" dirty="0">
                <a:solidFill>
                  <a:srgbClr val="FFFFFF"/>
                </a:solidFill>
                <a:effectLst/>
                <a:latin typeface="Times New Roman" panose="02020603050405020304" pitchFamily="18" charset="0"/>
                <a:ea typeface="Times New Roman" panose="02020603050405020304" pitchFamily="18" charset="0"/>
              </a:rPr>
              <a:t>16 </a:t>
            </a:r>
            <a:r>
              <a:rPr lang="en-AU" sz="2800" dirty="0">
                <a:solidFill>
                  <a:srgbClr val="FFFFFF"/>
                </a:solidFill>
                <a:effectLst/>
                <a:latin typeface="Times New Roman" panose="02020603050405020304" pitchFamily="18" charset="0"/>
                <a:ea typeface="Times New Roman" panose="02020603050405020304" pitchFamily="18" charset="0"/>
              </a:rPr>
              <a:t>Do not neglect to do good and to share what you have, for such sacrifices are pleasing to God. </a:t>
            </a:r>
            <a:endParaRPr lang="en-AU" sz="2800" dirty="0"/>
          </a:p>
        </p:txBody>
      </p:sp>
    </p:spTree>
    <p:extLst>
      <p:ext uri="{BB962C8B-B14F-4D97-AF65-F5344CB8AC3E}">
        <p14:creationId xmlns:p14="http://schemas.microsoft.com/office/powerpoint/2010/main" val="129298144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B2DA048A-7DBC-C32E-8A53-21311550EB02}"/>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C6C7DA0D-537D-D3CE-2BD2-40560983F593}"/>
              </a:ext>
            </a:extLst>
          </p:cNvPr>
          <p:cNvSpPr txBox="1"/>
          <p:nvPr/>
        </p:nvSpPr>
        <p:spPr>
          <a:xfrm>
            <a:off x="-1" y="284434"/>
            <a:ext cx="9144000" cy="430887"/>
          </a:xfrm>
          <a:prstGeom prst="rect">
            <a:avLst/>
          </a:prstGeom>
          <a:noFill/>
        </p:spPr>
        <p:txBody>
          <a:bodyPr wrap="square" rtlCol="0">
            <a:spAutoFit/>
          </a:bodyPr>
          <a:lstStyle/>
          <a:p>
            <a:pPr lvl="0" algn="ctr">
              <a:defRPr/>
            </a:pPr>
            <a:r>
              <a:rPr lang="en-AU" sz="2200" dirty="0">
                <a:solidFill>
                  <a:srgbClr val="FFFF00"/>
                </a:solidFill>
                <a:latin typeface="Times New Roman" panose="02020603050405020304" pitchFamily="18" charset="0"/>
                <a:cs typeface="Times New Roman" panose="02020603050405020304" pitchFamily="18" charset="0"/>
              </a:rPr>
              <a:t>The Unchanging Gospel of Grace.  Jesus is the same  </a:t>
            </a:r>
            <a:r>
              <a:rPr lang="en-AU" sz="1900" dirty="0">
                <a:solidFill>
                  <a:srgbClr val="FFFF00"/>
                </a:solidFill>
                <a:latin typeface="Times New Roman" panose="02020603050405020304" pitchFamily="18" charset="0"/>
                <a:cs typeface="Times New Roman" panose="02020603050405020304" pitchFamily="18" charset="0"/>
              </a:rPr>
              <a:t>(Yesterday;  Today;  Forever)</a:t>
            </a:r>
            <a:endParaRPr lang="en-AU" sz="1900" dirty="0">
              <a:solidFill>
                <a:srgbClr val="FFFF00"/>
              </a:solidFill>
              <a:cs typeface="Times New Roman" panose="02020603050405020304" pitchFamily="18" charset="0"/>
            </a:endParaRPr>
          </a:p>
        </p:txBody>
      </p:sp>
      <p:sp>
        <p:nvSpPr>
          <p:cNvPr id="20" name="TextBox 19">
            <a:extLst>
              <a:ext uri="{FF2B5EF4-FFF2-40B4-BE49-F238E27FC236}">
                <a16:creationId xmlns:a16="http://schemas.microsoft.com/office/drawing/2014/main" id="{F6A66B2F-4C74-53DA-B968-E5CE0D7D48B5}"/>
              </a:ext>
            </a:extLst>
          </p:cNvPr>
          <p:cNvSpPr txBox="1"/>
          <p:nvPr/>
        </p:nvSpPr>
        <p:spPr>
          <a:xfrm>
            <a:off x="30297" y="973951"/>
            <a:ext cx="9083407" cy="553998"/>
          </a:xfrm>
          <a:prstGeom prst="rect">
            <a:avLst/>
          </a:prstGeom>
          <a:solidFill>
            <a:schemeClr val="bg1"/>
          </a:solidFill>
        </p:spPr>
        <p:txBody>
          <a:bodyPr wrap="square" rtlCol="0">
            <a:spAutoFit/>
          </a:bodyPr>
          <a:lstStyle/>
          <a:p>
            <a:r>
              <a:rPr lang="en-AU" sz="1500" b="1" baseline="30000" dirty="0">
                <a:solidFill>
                  <a:srgbClr val="000000"/>
                </a:solidFill>
                <a:effectLst/>
                <a:latin typeface="Comic Sans MS" panose="030F0902030302020204" pitchFamily="66" charset="0"/>
                <a:ea typeface="Times New Roman" panose="02020603050405020304" pitchFamily="18" charset="0"/>
                <a:cs typeface="Times New Roman" panose="02020603050405020304" pitchFamily="18" charset="0"/>
              </a:rPr>
              <a:t>7 </a:t>
            </a:r>
            <a:r>
              <a:rPr lang="en-AU" sz="1500" dirty="0">
                <a:solidFill>
                  <a:srgbClr val="000000"/>
                </a:solidFill>
                <a:effectLst/>
                <a:latin typeface="Comic Sans MS" panose="030F0902030302020204" pitchFamily="66" charset="0"/>
                <a:ea typeface="Times New Roman" panose="02020603050405020304" pitchFamily="18" charset="0"/>
                <a:cs typeface="Times New Roman" panose="02020603050405020304" pitchFamily="18" charset="0"/>
              </a:rPr>
              <a:t>Remember your leaders, those who spoke to you the word of God.  Consider the outcome of their way of life, and imitate their faith.  </a:t>
            </a:r>
            <a:r>
              <a:rPr lang="en-AU" sz="1500" b="1" baseline="30000" dirty="0">
                <a:solidFill>
                  <a:srgbClr val="000000"/>
                </a:solidFill>
                <a:effectLst/>
                <a:latin typeface="Comic Sans MS" panose="030F0902030302020204" pitchFamily="66" charset="0"/>
                <a:ea typeface="Times New Roman" panose="02020603050405020304" pitchFamily="18" charset="0"/>
                <a:cs typeface="Times New Roman" panose="02020603050405020304" pitchFamily="18" charset="0"/>
              </a:rPr>
              <a:t>8 </a:t>
            </a:r>
            <a:r>
              <a:rPr lang="en-AU" sz="1500" dirty="0">
                <a:solidFill>
                  <a:srgbClr val="000000"/>
                </a:solidFill>
                <a:effectLst/>
                <a:latin typeface="Comic Sans MS" panose="030F0902030302020204" pitchFamily="66" charset="0"/>
                <a:ea typeface="Times New Roman" panose="02020603050405020304" pitchFamily="18" charset="0"/>
                <a:cs typeface="Times New Roman" panose="02020603050405020304" pitchFamily="18" charset="0"/>
              </a:rPr>
              <a:t>Jesus Christ is the same yesterday and today and forever.</a:t>
            </a:r>
            <a:r>
              <a:rPr lang="en-AU" sz="1500" dirty="0">
                <a:effectLst/>
              </a:rPr>
              <a:t> </a:t>
            </a:r>
            <a:endParaRPr lang="en-AU" sz="1500" dirty="0">
              <a:latin typeface="Times New Roman" panose="02020603050405020304" pitchFamily="18" charset="0"/>
              <a:ea typeface="Times New Roman" panose="02020603050405020304" pitchFamily="18" charset="0"/>
            </a:endParaRPr>
          </a:p>
        </p:txBody>
      </p:sp>
      <p:sp>
        <p:nvSpPr>
          <p:cNvPr id="10" name="TextBox 9">
            <a:extLst>
              <a:ext uri="{FF2B5EF4-FFF2-40B4-BE49-F238E27FC236}">
                <a16:creationId xmlns:a16="http://schemas.microsoft.com/office/drawing/2014/main" id="{3AEEB204-FC45-2259-1672-7611B946281E}"/>
              </a:ext>
            </a:extLst>
          </p:cNvPr>
          <p:cNvSpPr txBox="1"/>
          <p:nvPr/>
        </p:nvSpPr>
        <p:spPr>
          <a:xfrm>
            <a:off x="0" y="1530639"/>
            <a:ext cx="9144002" cy="369332"/>
          </a:xfrm>
          <a:prstGeom prst="rect">
            <a:avLst/>
          </a:prstGeom>
          <a:noFill/>
        </p:spPr>
        <p:txBody>
          <a:bodyPr wrap="square" rtlCol="0">
            <a:spAutoFit/>
          </a:bodyPr>
          <a:lstStyle/>
          <a:p>
            <a:pPr lvl="0">
              <a:defRPr/>
            </a:pPr>
            <a:r>
              <a:rPr kumimoji="0" lang="en-AU" u="none" strike="noStrike" kern="1200" cap="none" spc="0" normalizeH="0" baseline="0" noProof="0" dirty="0">
                <a:ln>
                  <a:noFill/>
                </a:ln>
                <a:solidFill>
                  <a:srgbClr val="FFFF00"/>
                </a:solidFill>
                <a:effectLst/>
                <a:uLnTx/>
                <a:uFillTx/>
                <a:latin typeface="Times New Roman" panose="02020603050405020304" pitchFamily="18" charset="0"/>
                <a:cs typeface="Times New Roman" panose="02020603050405020304" pitchFamily="18" charset="0"/>
              </a:rPr>
              <a:t>Remember the Faith (believed &amp; taught) of those who first preached the unchanging Gospel.</a:t>
            </a:r>
            <a:endParaRPr kumimoji="0" lang="en-AU" u="none" strike="noStrike" kern="1200" cap="none" spc="0" normalizeH="0" baseline="0" noProof="0" dirty="0">
              <a:ln>
                <a:noFill/>
              </a:ln>
              <a:solidFill>
                <a:srgbClr val="FFFF00"/>
              </a:solidFill>
              <a:effectLst/>
              <a:uLnTx/>
              <a:uFillTx/>
              <a:latin typeface="+mj-lt"/>
              <a:cs typeface="Times New Roman" panose="02020603050405020304" pitchFamily="18" charset="0"/>
            </a:endParaRPr>
          </a:p>
        </p:txBody>
      </p:sp>
      <p:sp>
        <p:nvSpPr>
          <p:cNvPr id="15" name="TextBox 14">
            <a:extLst>
              <a:ext uri="{FF2B5EF4-FFF2-40B4-BE49-F238E27FC236}">
                <a16:creationId xmlns:a16="http://schemas.microsoft.com/office/drawing/2014/main" id="{95AE6863-23CF-489C-983F-3215B43E59D9}"/>
              </a:ext>
            </a:extLst>
          </p:cNvPr>
          <p:cNvSpPr txBox="1"/>
          <p:nvPr/>
        </p:nvSpPr>
        <p:spPr>
          <a:xfrm>
            <a:off x="229297" y="1815564"/>
            <a:ext cx="8810044" cy="646331"/>
          </a:xfrm>
          <a:prstGeom prst="rect">
            <a:avLst/>
          </a:prstGeom>
          <a:noFill/>
        </p:spPr>
        <p:txBody>
          <a:bodyPr wrap="square" rtlCol="0">
            <a:spAutoFit/>
          </a:bodyPr>
          <a:lstStyle/>
          <a:p>
            <a:pPr marL="180975" lvl="0" indent="-180975">
              <a:buFont typeface="Arial" panose="020B0604020202020204" pitchFamily="34" charset="0"/>
              <a:buChar char="•"/>
              <a:defRPr/>
            </a:pPr>
            <a:r>
              <a:rPr lang="en-AU" dirty="0">
                <a:solidFill>
                  <a:prstClr val="white"/>
                </a:solidFill>
                <a:latin typeface="Times New Roman" panose="02020603050405020304" pitchFamily="18" charset="0"/>
                <a:cs typeface="Times New Roman" panose="02020603050405020304" pitchFamily="18" charset="0"/>
              </a:rPr>
              <a:t>Not about imitating a persona that we want to be like;</a:t>
            </a:r>
          </a:p>
          <a:p>
            <a:pPr marL="180975" lvl="0" indent="-180975">
              <a:buFont typeface="Arial" panose="020B0604020202020204" pitchFamily="34" charset="0"/>
              <a:buChar char="•"/>
              <a:defRPr/>
            </a:pPr>
            <a:r>
              <a:rPr lang="en-AU" dirty="0">
                <a:solidFill>
                  <a:prstClr val="white"/>
                </a:solidFill>
                <a:latin typeface="Times New Roman" panose="02020603050405020304" pitchFamily="18" charset="0"/>
                <a:cs typeface="Times New Roman" panose="02020603050405020304" pitchFamily="18" charset="0"/>
              </a:rPr>
              <a:t>hold on to what they believed  (even if we suffer because of it)</a:t>
            </a:r>
          </a:p>
        </p:txBody>
      </p:sp>
      <p:sp>
        <p:nvSpPr>
          <p:cNvPr id="18" name="TextBox 17">
            <a:extLst>
              <a:ext uri="{FF2B5EF4-FFF2-40B4-BE49-F238E27FC236}">
                <a16:creationId xmlns:a16="http://schemas.microsoft.com/office/drawing/2014/main" id="{46EF3923-1C93-AED8-CF5D-238FB9BE018C}"/>
              </a:ext>
            </a:extLst>
          </p:cNvPr>
          <p:cNvSpPr txBox="1"/>
          <p:nvPr/>
        </p:nvSpPr>
        <p:spPr>
          <a:xfrm>
            <a:off x="0" y="0"/>
            <a:ext cx="9144000" cy="369332"/>
          </a:xfrm>
          <a:prstGeom prst="rect">
            <a:avLst/>
          </a:prstGeom>
          <a:noFill/>
        </p:spPr>
        <p:txBody>
          <a:bodyPr wrap="square" rtlCol="0">
            <a:spAutoFit/>
          </a:bodyPr>
          <a:lstStyle/>
          <a:p>
            <a:pPr lvl="0">
              <a:defRPr/>
            </a:pPr>
            <a:r>
              <a:rPr kumimoji="0" lang="en-AU" u="none" strike="noStrike" kern="1200" cap="none" spc="0" normalizeH="0" baseline="0" noProof="0" dirty="0">
                <a:ln>
                  <a:noFill/>
                </a:ln>
                <a:solidFill>
                  <a:schemeClr val="bg1"/>
                </a:solidFill>
                <a:effectLst/>
                <a:uLnTx/>
                <a:uFillTx/>
                <a:latin typeface="Times New Roman" panose="02020603050405020304" pitchFamily="18" charset="0"/>
                <a:cs typeface="Times New Roman" panose="02020603050405020304" pitchFamily="18" charset="0"/>
              </a:rPr>
              <a:t>Human Nature and the taste for something different</a:t>
            </a:r>
            <a:endParaRPr kumimoji="0" lang="en-AU" u="none" strike="noStrike" kern="1200" cap="none" spc="0" normalizeH="0" baseline="0" noProof="0" dirty="0">
              <a:ln>
                <a:noFill/>
              </a:ln>
              <a:solidFill>
                <a:schemeClr val="bg1"/>
              </a:solidFill>
              <a:effectLst/>
              <a:uLnTx/>
              <a:uFillTx/>
              <a:latin typeface="+mj-lt"/>
              <a:cs typeface="Times New Roman" panose="02020603050405020304" pitchFamily="18" charset="0"/>
            </a:endParaRPr>
          </a:p>
        </p:txBody>
      </p:sp>
      <p:sp>
        <p:nvSpPr>
          <p:cNvPr id="17" name="TextBox 16">
            <a:extLst>
              <a:ext uri="{FF2B5EF4-FFF2-40B4-BE49-F238E27FC236}">
                <a16:creationId xmlns:a16="http://schemas.microsoft.com/office/drawing/2014/main" id="{80E3118B-5032-865B-F031-6D51AC3818ED}"/>
              </a:ext>
            </a:extLst>
          </p:cNvPr>
          <p:cNvSpPr txBox="1"/>
          <p:nvPr/>
        </p:nvSpPr>
        <p:spPr>
          <a:xfrm>
            <a:off x="322592" y="2427937"/>
            <a:ext cx="8623454" cy="584775"/>
          </a:xfrm>
          <a:prstGeom prst="rect">
            <a:avLst/>
          </a:prstGeom>
          <a:solidFill>
            <a:schemeClr val="bg1"/>
          </a:solidFill>
        </p:spPr>
        <p:txBody>
          <a:bodyPr wrap="square" rtlCol="0">
            <a:spAutoFit/>
          </a:bodyPr>
          <a:lstStyle/>
          <a:p>
            <a:r>
              <a:rPr lang="en-AU" sz="1600" b="1" baseline="30000" dirty="0">
                <a:solidFill>
                  <a:srgbClr val="000000"/>
                </a:solidFill>
                <a:effectLst/>
                <a:latin typeface="Comic Sans MS" panose="030F0902030302020204" pitchFamily="66" charset="0"/>
                <a:ea typeface="Times New Roman" panose="02020603050405020304" pitchFamily="18" charset="0"/>
                <a:cs typeface="Times New Roman" panose="02020603050405020304" pitchFamily="18" charset="0"/>
              </a:rPr>
              <a:t>9 </a:t>
            </a:r>
            <a:r>
              <a:rPr lang="en-AU" sz="1600" dirty="0">
                <a:solidFill>
                  <a:srgbClr val="000000"/>
                </a:solidFill>
                <a:effectLst/>
                <a:latin typeface="Comic Sans MS" panose="030F0902030302020204" pitchFamily="66" charset="0"/>
                <a:ea typeface="Times New Roman" panose="02020603050405020304" pitchFamily="18" charset="0"/>
                <a:cs typeface="Times New Roman" panose="02020603050405020304" pitchFamily="18" charset="0"/>
              </a:rPr>
              <a:t>Do not be led away by diverse and strange teachings, for it is good for the heart to be strengthened by grace, not by foods, which have not benefited those devoted to them.</a:t>
            </a:r>
            <a:r>
              <a:rPr lang="en-AU" sz="1600" dirty="0">
                <a:effectLst/>
              </a:rPr>
              <a:t> </a:t>
            </a:r>
            <a:endParaRPr lang="en-AU" sz="1600" dirty="0">
              <a:latin typeface="Times New Roman" panose="02020603050405020304" pitchFamily="18" charset="0"/>
              <a:ea typeface="Times New Roman" panose="02020603050405020304" pitchFamily="18" charset="0"/>
            </a:endParaRPr>
          </a:p>
        </p:txBody>
      </p:sp>
      <p:sp>
        <p:nvSpPr>
          <p:cNvPr id="19" name="TextBox 18">
            <a:extLst>
              <a:ext uri="{FF2B5EF4-FFF2-40B4-BE49-F238E27FC236}">
                <a16:creationId xmlns:a16="http://schemas.microsoft.com/office/drawing/2014/main" id="{575CFC15-DB79-F77A-2FA3-A075EC13E0B2}"/>
              </a:ext>
            </a:extLst>
          </p:cNvPr>
          <p:cNvSpPr txBox="1"/>
          <p:nvPr/>
        </p:nvSpPr>
        <p:spPr>
          <a:xfrm>
            <a:off x="0" y="627962"/>
            <a:ext cx="9143999" cy="369332"/>
          </a:xfrm>
          <a:prstGeom prst="rect">
            <a:avLst/>
          </a:prstGeom>
          <a:noFill/>
        </p:spPr>
        <p:txBody>
          <a:bodyPr wrap="square" rtlCol="0">
            <a:spAutoFit/>
          </a:bodyPr>
          <a:lstStyle/>
          <a:p>
            <a:pPr lvl="0" algn="ctr">
              <a:defRPr/>
            </a:pPr>
            <a:r>
              <a:rPr kumimoji="0" lang="en-AU" i="1" u="none" strike="noStrike" kern="1200" cap="none" spc="0" normalizeH="0" baseline="0" noProof="0" dirty="0">
                <a:ln>
                  <a:noFill/>
                </a:ln>
                <a:solidFill>
                  <a:schemeClr val="bg1"/>
                </a:solidFill>
                <a:effectLst/>
                <a:uLnTx/>
                <a:uFillTx/>
                <a:latin typeface="Times New Roman" panose="02020603050405020304" pitchFamily="18" charset="0"/>
                <a:cs typeface="Times New Roman" panose="02020603050405020304" pitchFamily="18" charset="0"/>
              </a:rPr>
              <a:t>The Old;  Old  Story of the Gospel</a:t>
            </a:r>
            <a:endParaRPr kumimoji="0" lang="en-AU" i="1" u="none" strike="noStrike" kern="1200" cap="none" spc="0" normalizeH="0" baseline="0" noProof="0" dirty="0">
              <a:ln>
                <a:noFill/>
              </a:ln>
              <a:solidFill>
                <a:schemeClr val="bg1"/>
              </a:solidFill>
              <a:effectLst/>
              <a:uLnTx/>
              <a:uFillTx/>
              <a:latin typeface="+mj-lt"/>
              <a:cs typeface="Times New Roman" panose="02020603050405020304" pitchFamily="18" charset="0"/>
            </a:endParaRPr>
          </a:p>
        </p:txBody>
      </p:sp>
      <p:sp>
        <p:nvSpPr>
          <p:cNvPr id="21" name="TextBox 20">
            <a:extLst>
              <a:ext uri="{FF2B5EF4-FFF2-40B4-BE49-F238E27FC236}">
                <a16:creationId xmlns:a16="http://schemas.microsoft.com/office/drawing/2014/main" id="{9E2BAC76-9EB8-E7AA-2CC6-54777F05771B}"/>
              </a:ext>
            </a:extLst>
          </p:cNvPr>
          <p:cNvSpPr txBox="1"/>
          <p:nvPr/>
        </p:nvSpPr>
        <p:spPr>
          <a:xfrm>
            <a:off x="-5508" y="3012407"/>
            <a:ext cx="9144002" cy="369332"/>
          </a:xfrm>
          <a:prstGeom prst="rect">
            <a:avLst/>
          </a:prstGeom>
          <a:noFill/>
        </p:spPr>
        <p:txBody>
          <a:bodyPr wrap="square" rtlCol="0">
            <a:spAutoFit/>
          </a:bodyPr>
          <a:lstStyle/>
          <a:p>
            <a:pPr lvl="0">
              <a:defRPr/>
            </a:pPr>
            <a:r>
              <a:rPr kumimoji="0" lang="en-AU" u="none" strike="noStrike" kern="1200" cap="none" spc="0" normalizeH="0" baseline="0" noProof="0" dirty="0">
                <a:ln>
                  <a:noFill/>
                </a:ln>
                <a:solidFill>
                  <a:srgbClr val="FFFF00"/>
                </a:solidFill>
                <a:effectLst/>
                <a:uLnTx/>
                <a:uFillTx/>
                <a:latin typeface="Times New Roman" panose="02020603050405020304" pitchFamily="18" charset="0"/>
                <a:cs typeface="Times New Roman" panose="02020603050405020304" pitchFamily="18" charset="0"/>
              </a:rPr>
              <a:t>Do not be led astray by teachings that are different or foreign to the Original Gospel of Christ</a:t>
            </a:r>
            <a:endParaRPr kumimoji="0" lang="en-AU" u="none" strike="noStrike" kern="1200" cap="none" spc="0" normalizeH="0" baseline="0" noProof="0" dirty="0">
              <a:ln>
                <a:noFill/>
              </a:ln>
              <a:solidFill>
                <a:srgbClr val="FFFF00"/>
              </a:solidFill>
              <a:effectLst/>
              <a:uLnTx/>
              <a:uFillTx/>
              <a:latin typeface="+mj-lt"/>
              <a:cs typeface="Times New Roman" panose="02020603050405020304" pitchFamily="18" charset="0"/>
            </a:endParaRPr>
          </a:p>
        </p:txBody>
      </p:sp>
      <p:sp>
        <p:nvSpPr>
          <p:cNvPr id="22" name="TextBox 21">
            <a:extLst>
              <a:ext uri="{FF2B5EF4-FFF2-40B4-BE49-F238E27FC236}">
                <a16:creationId xmlns:a16="http://schemas.microsoft.com/office/drawing/2014/main" id="{766F345F-F7DD-6165-F9DF-EB9F5E75F722}"/>
              </a:ext>
            </a:extLst>
          </p:cNvPr>
          <p:cNvSpPr txBox="1"/>
          <p:nvPr/>
        </p:nvSpPr>
        <p:spPr>
          <a:xfrm>
            <a:off x="121186" y="3280808"/>
            <a:ext cx="8907138" cy="369332"/>
          </a:xfrm>
          <a:prstGeom prst="rect">
            <a:avLst/>
          </a:prstGeom>
          <a:noFill/>
        </p:spPr>
        <p:txBody>
          <a:bodyPr wrap="square" rtlCol="0">
            <a:spAutoFit/>
          </a:bodyPr>
          <a:lstStyle/>
          <a:p>
            <a:pPr marL="180975" lvl="0" indent="-180975">
              <a:buFont typeface="Arial" panose="020B0604020202020204" pitchFamily="34" charset="0"/>
              <a:buChar char="•"/>
              <a:defRPr/>
            </a:pPr>
            <a:r>
              <a:rPr lang="en-AU" dirty="0">
                <a:solidFill>
                  <a:prstClr val="white"/>
                </a:solidFill>
                <a:latin typeface="Times New Roman" panose="02020603050405020304" pitchFamily="18" charset="0"/>
                <a:cs typeface="Times New Roman" panose="02020603050405020304" pitchFamily="18" charset="0"/>
              </a:rPr>
              <a:t>Some appear time and time again.  Some are unique to a particular generation.</a:t>
            </a:r>
          </a:p>
        </p:txBody>
      </p:sp>
      <p:sp>
        <p:nvSpPr>
          <p:cNvPr id="23" name="TextBox 22">
            <a:extLst>
              <a:ext uri="{FF2B5EF4-FFF2-40B4-BE49-F238E27FC236}">
                <a16:creationId xmlns:a16="http://schemas.microsoft.com/office/drawing/2014/main" id="{72153EE1-48A3-0436-9FCA-47EDF3CDE146}"/>
              </a:ext>
            </a:extLst>
          </p:cNvPr>
          <p:cNvSpPr txBox="1"/>
          <p:nvPr/>
        </p:nvSpPr>
        <p:spPr>
          <a:xfrm>
            <a:off x="229297" y="3632024"/>
            <a:ext cx="8815902" cy="830997"/>
          </a:xfrm>
          <a:prstGeom prst="rect">
            <a:avLst/>
          </a:prstGeom>
          <a:noFill/>
          <a:ln w="15875">
            <a:solidFill>
              <a:schemeClr val="bg1"/>
            </a:solidFill>
          </a:ln>
        </p:spPr>
        <p:txBody>
          <a:bodyPr wrap="square" rtlCol="0">
            <a:spAutoFit/>
          </a:bodyPr>
          <a:lstStyle/>
          <a:p>
            <a:pPr algn="l"/>
            <a:r>
              <a:rPr lang="en-AU" sz="1600" dirty="0">
                <a:solidFill>
                  <a:schemeClr val="bg1"/>
                </a:solidFill>
                <a:latin typeface="Times New Roman" panose="02020603050405020304" pitchFamily="18" charset="0"/>
                <a:cs typeface="Times New Roman" panose="02020603050405020304" pitchFamily="18" charset="0"/>
              </a:rPr>
              <a:t>The Hebrews issue of contention is </a:t>
            </a:r>
            <a:r>
              <a:rPr lang="en-AU" sz="1600" u="sng" dirty="0">
                <a:solidFill>
                  <a:schemeClr val="bg1"/>
                </a:solidFill>
                <a:latin typeface="Times New Roman" panose="02020603050405020304" pitchFamily="18" charset="0"/>
                <a:cs typeface="Times New Roman" panose="02020603050405020304" pitchFamily="18" charset="0"/>
              </a:rPr>
              <a:t>possibly</a:t>
            </a:r>
            <a:r>
              <a:rPr lang="en-AU" sz="1600" dirty="0">
                <a:solidFill>
                  <a:schemeClr val="bg1"/>
                </a:solidFill>
                <a:latin typeface="Times New Roman" panose="02020603050405020304" pitchFamily="18" charset="0"/>
                <a:cs typeface="Times New Roman" panose="02020603050405020304" pitchFamily="18" charset="0"/>
              </a:rPr>
              <a:t> eating with Gentiles (non-Jews) &amp; food cleanliness laws.</a:t>
            </a:r>
          </a:p>
          <a:p>
            <a:pPr marL="285750" indent="-196850" algn="l">
              <a:buFont typeface="Arial" panose="020B0604020202020204" pitchFamily="34" charset="0"/>
              <a:buChar char="•"/>
            </a:pPr>
            <a:r>
              <a:rPr lang="en-AU" sz="1600" dirty="0">
                <a:solidFill>
                  <a:schemeClr val="bg1"/>
                </a:solidFill>
                <a:latin typeface="Times New Roman" panose="02020603050405020304" pitchFamily="18" charset="0"/>
                <a:cs typeface="Times New Roman" panose="02020603050405020304" pitchFamily="18" charset="0"/>
              </a:rPr>
              <a:t>Religious Law forbid unclean foods &amp; fellowshipping with eaters of unclean foods.</a:t>
            </a:r>
          </a:p>
          <a:p>
            <a:pPr marL="285750" indent="-196850" algn="l">
              <a:buFont typeface="Arial" panose="020B0604020202020204" pitchFamily="34" charset="0"/>
              <a:buChar char="•"/>
            </a:pPr>
            <a:r>
              <a:rPr lang="en-AU" sz="1600" dirty="0">
                <a:solidFill>
                  <a:schemeClr val="bg1"/>
                </a:solidFill>
                <a:latin typeface="Times New Roman" panose="02020603050405020304" pitchFamily="18" charset="0"/>
                <a:cs typeface="Times New Roman" panose="02020603050405020304" pitchFamily="18" charset="0"/>
              </a:rPr>
              <a:t>The Gospel of Grace is “Our sins are paid for by the blood of Jesus”;  Repentance;  Believing in Him</a:t>
            </a:r>
          </a:p>
        </p:txBody>
      </p:sp>
      <p:sp>
        <p:nvSpPr>
          <p:cNvPr id="24" name="TextBox 23">
            <a:extLst>
              <a:ext uri="{FF2B5EF4-FFF2-40B4-BE49-F238E27FC236}">
                <a16:creationId xmlns:a16="http://schemas.microsoft.com/office/drawing/2014/main" id="{880C4991-BA78-EB44-5654-5A236B9B2A96}"/>
              </a:ext>
            </a:extLst>
          </p:cNvPr>
          <p:cNvSpPr txBox="1"/>
          <p:nvPr/>
        </p:nvSpPr>
        <p:spPr>
          <a:xfrm>
            <a:off x="103372" y="4492091"/>
            <a:ext cx="9035121" cy="369332"/>
          </a:xfrm>
          <a:prstGeom prst="rect">
            <a:avLst/>
          </a:prstGeom>
          <a:noFill/>
        </p:spPr>
        <p:txBody>
          <a:bodyPr wrap="square" rtlCol="0">
            <a:spAutoFit/>
          </a:bodyPr>
          <a:lstStyle/>
          <a:p>
            <a:pPr marL="180975" lvl="0" indent="-180975">
              <a:buFont typeface="Arial" panose="020B0604020202020204" pitchFamily="34" charset="0"/>
              <a:buChar char="•"/>
              <a:defRPr/>
            </a:pPr>
            <a:r>
              <a:rPr lang="en-AU" dirty="0">
                <a:solidFill>
                  <a:prstClr val="white"/>
                </a:solidFill>
                <a:latin typeface="Times New Roman" panose="02020603050405020304" pitchFamily="18" charset="0"/>
                <a:cs typeface="Times New Roman" panose="02020603050405020304" pitchFamily="18" charset="0"/>
              </a:rPr>
              <a:t>It’s OK to be “shunned” for the sake of Jesus.  He is the only way to eternal life.</a:t>
            </a:r>
          </a:p>
        </p:txBody>
      </p:sp>
      <p:sp>
        <p:nvSpPr>
          <p:cNvPr id="25" name="TextBox 24">
            <a:extLst>
              <a:ext uri="{FF2B5EF4-FFF2-40B4-BE49-F238E27FC236}">
                <a16:creationId xmlns:a16="http://schemas.microsoft.com/office/drawing/2014/main" id="{FD67540F-CD91-C2B7-CDF3-983995EC7FBF}"/>
              </a:ext>
            </a:extLst>
          </p:cNvPr>
          <p:cNvSpPr txBox="1"/>
          <p:nvPr/>
        </p:nvSpPr>
        <p:spPr>
          <a:xfrm>
            <a:off x="18243" y="4764018"/>
            <a:ext cx="9144002" cy="369332"/>
          </a:xfrm>
          <a:prstGeom prst="rect">
            <a:avLst/>
          </a:prstGeom>
          <a:noFill/>
        </p:spPr>
        <p:txBody>
          <a:bodyPr wrap="square" rtlCol="0">
            <a:spAutoFit/>
          </a:bodyPr>
          <a:lstStyle/>
          <a:p>
            <a:pPr lvl="0">
              <a:defRPr/>
            </a:pPr>
            <a:r>
              <a:rPr kumimoji="0" lang="en-AU" u="none" strike="noStrike" kern="1200" cap="none" spc="0" normalizeH="0" baseline="0" noProof="0" dirty="0">
                <a:ln>
                  <a:noFill/>
                </a:ln>
                <a:solidFill>
                  <a:srgbClr val="FFFF00"/>
                </a:solidFill>
                <a:effectLst/>
                <a:uLnTx/>
                <a:uFillTx/>
                <a:latin typeface="Times New Roman" panose="02020603050405020304" pitchFamily="18" charset="0"/>
                <a:cs typeface="Times New Roman" panose="02020603050405020304" pitchFamily="18" charset="0"/>
              </a:rPr>
              <a:t>The Critical element of   </a:t>
            </a:r>
            <a:r>
              <a:rPr kumimoji="0" lang="en-AU" b="1" u="none" strike="noStrike" kern="1200" cap="none" spc="0" normalizeH="0" baseline="0" noProof="0" dirty="0">
                <a:ln>
                  <a:noFill/>
                </a:ln>
                <a:solidFill>
                  <a:srgbClr val="FFFF00"/>
                </a:solidFill>
                <a:effectLst/>
                <a:uLnTx/>
                <a:uFillTx/>
                <a:latin typeface="Times New Roman" panose="02020603050405020304" pitchFamily="18" charset="0"/>
                <a:cs typeface="Times New Roman" panose="02020603050405020304" pitchFamily="18" charset="0"/>
              </a:rPr>
              <a:t>GRACE</a:t>
            </a:r>
            <a:endParaRPr kumimoji="0" lang="en-AU" b="1" u="none" strike="noStrike" kern="1200" cap="none" spc="0" normalizeH="0" baseline="0" noProof="0" dirty="0">
              <a:ln>
                <a:noFill/>
              </a:ln>
              <a:solidFill>
                <a:srgbClr val="FFFF00"/>
              </a:solidFill>
              <a:effectLst/>
              <a:uLnTx/>
              <a:uFillTx/>
              <a:latin typeface="+mj-lt"/>
              <a:cs typeface="Times New Roman" panose="02020603050405020304" pitchFamily="18" charset="0"/>
            </a:endParaRPr>
          </a:p>
        </p:txBody>
      </p:sp>
      <p:sp>
        <p:nvSpPr>
          <p:cNvPr id="26" name="TextBox 25">
            <a:extLst>
              <a:ext uri="{FF2B5EF4-FFF2-40B4-BE49-F238E27FC236}">
                <a16:creationId xmlns:a16="http://schemas.microsoft.com/office/drawing/2014/main" id="{5F97FBE9-5590-EF00-E8A4-AFE81867F37C}"/>
              </a:ext>
            </a:extLst>
          </p:cNvPr>
          <p:cNvSpPr txBox="1"/>
          <p:nvPr/>
        </p:nvSpPr>
        <p:spPr>
          <a:xfrm>
            <a:off x="3351274" y="4758981"/>
            <a:ext cx="3097028" cy="369332"/>
          </a:xfrm>
          <a:prstGeom prst="rect">
            <a:avLst/>
          </a:prstGeom>
          <a:noFill/>
        </p:spPr>
        <p:txBody>
          <a:bodyPr wrap="square" rtlCol="0">
            <a:spAutoFit/>
          </a:bodyPr>
          <a:lstStyle/>
          <a:p>
            <a:pPr marL="180975" lvl="0" indent="-180975">
              <a:buFont typeface="Arial" panose="020B0604020202020204" pitchFamily="34" charset="0"/>
              <a:buChar char="•"/>
              <a:defRPr/>
            </a:pPr>
            <a:r>
              <a:rPr lang="en-AU" dirty="0">
                <a:solidFill>
                  <a:prstClr val="white"/>
                </a:solidFill>
                <a:latin typeface="Times New Roman" panose="02020603050405020304" pitchFamily="18" charset="0"/>
                <a:cs typeface="Times New Roman" panose="02020603050405020304" pitchFamily="18" charset="0"/>
              </a:rPr>
              <a:t>Not saved by religious LAW</a:t>
            </a:r>
          </a:p>
        </p:txBody>
      </p:sp>
    </p:spTree>
    <p:extLst>
      <p:ext uri="{BB962C8B-B14F-4D97-AF65-F5344CB8AC3E}">
        <p14:creationId xmlns:p14="http://schemas.microsoft.com/office/powerpoint/2010/main" val="1680373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9"/>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20"/>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0"/>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5"/>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7"/>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21"/>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22"/>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23"/>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grpId="0" nodeType="clickEffect">
                                  <p:stCondLst>
                                    <p:cond delay="0"/>
                                  </p:stCondLst>
                                  <p:childTnLst>
                                    <p:set>
                                      <p:cBhvr>
                                        <p:cTn id="40" dur="1" fill="hold">
                                          <p:stCondLst>
                                            <p:cond delay="0"/>
                                          </p:stCondLst>
                                        </p:cTn>
                                        <p:tgtEl>
                                          <p:spTgt spid="24"/>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grpId="0" nodeType="clickEffect">
                                  <p:stCondLst>
                                    <p:cond delay="0"/>
                                  </p:stCondLst>
                                  <p:childTnLst>
                                    <p:set>
                                      <p:cBhvr>
                                        <p:cTn id="44" dur="1" fill="hold">
                                          <p:stCondLst>
                                            <p:cond delay="0"/>
                                          </p:stCondLst>
                                        </p:cTn>
                                        <p:tgtEl>
                                          <p:spTgt spid="25"/>
                                        </p:tgtEl>
                                        <p:attrNameLst>
                                          <p:attrName>style.visibility</p:attrName>
                                        </p:attrNameLst>
                                      </p:cBhvr>
                                      <p:to>
                                        <p:strVal val="visible"/>
                                      </p:to>
                                    </p:set>
                                  </p:childTnLst>
                                </p:cTn>
                              </p:par>
                              <p:par>
                                <p:cTn id="45" presetID="1" presetClass="entr" presetSubtype="0" fill="hold" grpId="0" nodeType="withEffect">
                                  <p:stCondLst>
                                    <p:cond delay="0"/>
                                  </p:stCondLst>
                                  <p:childTnLst>
                                    <p:set>
                                      <p:cBhvr>
                                        <p:cTn id="46" dur="1" fill="hold">
                                          <p:stCondLst>
                                            <p:cond delay="0"/>
                                          </p:stCondLst>
                                        </p:cTn>
                                        <p:tgtEl>
                                          <p:spTgt spid="2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20" grpId="0" animBg="1"/>
      <p:bldP spid="10" grpId="0"/>
      <p:bldP spid="15" grpId="0"/>
      <p:bldP spid="18" grpId="0"/>
      <p:bldP spid="17" grpId="0" animBg="1"/>
      <p:bldP spid="19" grpId="0"/>
      <p:bldP spid="21" grpId="0"/>
      <p:bldP spid="22" grpId="0"/>
      <p:bldP spid="23" grpId="0" animBg="1"/>
      <p:bldP spid="24" grpId="0"/>
      <p:bldP spid="25" grpId="0"/>
      <p:bldP spid="26" grpId="0"/>
    </p:bld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B2DA048A-7DBC-C32E-8A53-21311550EB02}"/>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C6C7DA0D-537D-D3CE-2BD2-40560983F593}"/>
              </a:ext>
            </a:extLst>
          </p:cNvPr>
          <p:cNvSpPr txBox="1"/>
          <p:nvPr/>
        </p:nvSpPr>
        <p:spPr>
          <a:xfrm>
            <a:off x="-1" y="284434"/>
            <a:ext cx="9144000" cy="430887"/>
          </a:xfrm>
          <a:prstGeom prst="rect">
            <a:avLst/>
          </a:prstGeom>
          <a:noFill/>
        </p:spPr>
        <p:txBody>
          <a:bodyPr wrap="square" rtlCol="0">
            <a:spAutoFit/>
          </a:bodyPr>
          <a:lstStyle/>
          <a:p>
            <a:pPr lvl="0" algn="ctr">
              <a:defRPr/>
            </a:pPr>
            <a:r>
              <a:rPr lang="en-AU" sz="2200" dirty="0">
                <a:solidFill>
                  <a:srgbClr val="FFFF00"/>
                </a:solidFill>
                <a:latin typeface="Times New Roman" panose="02020603050405020304" pitchFamily="18" charset="0"/>
                <a:cs typeface="Times New Roman" panose="02020603050405020304" pitchFamily="18" charset="0"/>
              </a:rPr>
              <a:t>The Unchanging Gospel of Grace.  Jesus is the same  </a:t>
            </a:r>
            <a:r>
              <a:rPr lang="en-AU" sz="1900" dirty="0">
                <a:solidFill>
                  <a:srgbClr val="FFFF00"/>
                </a:solidFill>
                <a:latin typeface="Times New Roman" panose="02020603050405020304" pitchFamily="18" charset="0"/>
                <a:cs typeface="Times New Roman" panose="02020603050405020304" pitchFamily="18" charset="0"/>
              </a:rPr>
              <a:t>(Yesterday;  Today;  Forever)</a:t>
            </a:r>
            <a:endParaRPr lang="en-AU" sz="1900" dirty="0">
              <a:solidFill>
                <a:srgbClr val="FFFF00"/>
              </a:solidFill>
              <a:cs typeface="Times New Roman" panose="02020603050405020304" pitchFamily="18" charset="0"/>
            </a:endParaRPr>
          </a:p>
        </p:txBody>
      </p:sp>
      <p:sp>
        <p:nvSpPr>
          <p:cNvPr id="10" name="TextBox 9">
            <a:extLst>
              <a:ext uri="{FF2B5EF4-FFF2-40B4-BE49-F238E27FC236}">
                <a16:creationId xmlns:a16="http://schemas.microsoft.com/office/drawing/2014/main" id="{3AEEB204-FC45-2259-1672-7611B946281E}"/>
              </a:ext>
            </a:extLst>
          </p:cNvPr>
          <p:cNvSpPr txBox="1"/>
          <p:nvPr/>
        </p:nvSpPr>
        <p:spPr>
          <a:xfrm>
            <a:off x="18243" y="878247"/>
            <a:ext cx="9144002" cy="369332"/>
          </a:xfrm>
          <a:prstGeom prst="rect">
            <a:avLst/>
          </a:prstGeom>
          <a:noFill/>
        </p:spPr>
        <p:txBody>
          <a:bodyPr wrap="square" rtlCol="0">
            <a:spAutoFit/>
          </a:bodyPr>
          <a:lstStyle/>
          <a:p>
            <a:pPr lvl="0">
              <a:defRPr/>
            </a:pPr>
            <a:r>
              <a:rPr kumimoji="0" lang="en-AU" u="none" strike="noStrike" kern="1200" cap="none" spc="0" normalizeH="0" baseline="0" noProof="0" dirty="0">
                <a:ln>
                  <a:noFill/>
                </a:ln>
                <a:solidFill>
                  <a:srgbClr val="FFFF00"/>
                </a:solidFill>
                <a:effectLst/>
                <a:uLnTx/>
                <a:uFillTx/>
                <a:latin typeface="Times New Roman" panose="02020603050405020304" pitchFamily="18" charset="0"/>
                <a:cs typeface="Times New Roman" panose="02020603050405020304" pitchFamily="18" charset="0"/>
              </a:rPr>
              <a:t>Remember the Faith (believed &amp; taught) of those who first preached the unchanging Gospel.</a:t>
            </a:r>
            <a:endParaRPr kumimoji="0" lang="en-AU" u="none" strike="noStrike" kern="1200" cap="none" spc="0" normalizeH="0" baseline="0" noProof="0" dirty="0">
              <a:ln>
                <a:noFill/>
              </a:ln>
              <a:solidFill>
                <a:srgbClr val="FFFF00"/>
              </a:solidFill>
              <a:effectLst/>
              <a:uLnTx/>
              <a:uFillTx/>
              <a:latin typeface="+mj-lt"/>
              <a:cs typeface="Times New Roman" panose="02020603050405020304" pitchFamily="18" charset="0"/>
            </a:endParaRPr>
          </a:p>
        </p:txBody>
      </p:sp>
      <p:sp>
        <p:nvSpPr>
          <p:cNvPr id="15" name="TextBox 14">
            <a:extLst>
              <a:ext uri="{FF2B5EF4-FFF2-40B4-BE49-F238E27FC236}">
                <a16:creationId xmlns:a16="http://schemas.microsoft.com/office/drawing/2014/main" id="{95AE6863-23CF-489C-983F-3215B43E59D9}"/>
              </a:ext>
            </a:extLst>
          </p:cNvPr>
          <p:cNvSpPr txBox="1"/>
          <p:nvPr/>
        </p:nvSpPr>
        <p:spPr>
          <a:xfrm>
            <a:off x="247540" y="1163172"/>
            <a:ext cx="8810044" cy="646331"/>
          </a:xfrm>
          <a:prstGeom prst="rect">
            <a:avLst/>
          </a:prstGeom>
          <a:noFill/>
        </p:spPr>
        <p:txBody>
          <a:bodyPr wrap="square" rtlCol="0">
            <a:spAutoFit/>
          </a:bodyPr>
          <a:lstStyle/>
          <a:p>
            <a:pPr marL="180975" lvl="0" indent="-180975">
              <a:buFont typeface="Arial" panose="020B0604020202020204" pitchFamily="34" charset="0"/>
              <a:buChar char="•"/>
              <a:defRPr/>
            </a:pPr>
            <a:r>
              <a:rPr lang="en-AU" dirty="0">
                <a:solidFill>
                  <a:prstClr val="white"/>
                </a:solidFill>
                <a:latin typeface="Times New Roman" panose="02020603050405020304" pitchFamily="18" charset="0"/>
                <a:cs typeface="Times New Roman" panose="02020603050405020304" pitchFamily="18" charset="0"/>
              </a:rPr>
              <a:t>Not about imitating a persona that we want to be like;</a:t>
            </a:r>
          </a:p>
          <a:p>
            <a:pPr marL="180975" lvl="0" indent="-180975">
              <a:buFont typeface="Arial" panose="020B0604020202020204" pitchFamily="34" charset="0"/>
              <a:buChar char="•"/>
              <a:defRPr/>
            </a:pPr>
            <a:r>
              <a:rPr lang="en-AU" dirty="0">
                <a:solidFill>
                  <a:prstClr val="white"/>
                </a:solidFill>
                <a:latin typeface="Times New Roman" panose="02020603050405020304" pitchFamily="18" charset="0"/>
                <a:cs typeface="Times New Roman" panose="02020603050405020304" pitchFamily="18" charset="0"/>
              </a:rPr>
              <a:t>hold on to what they believed  (even if we suffer because of it)</a:t>
            </a:r>
          </a:p>
        </p:txBody>
      </p:sp>
      <p:sp>
        <p:nvSpPr>
          <p:cNvPr id="18" name="TextBox 17">
            <a:extLst>
              <a:ext uri="{FF2B5EF4-FFF2-40B4-BE49-F238E27FC236}">
                <a16:creationId xmlns:a16="http://schemas.microsoft.com/office/drawing/2014/main" id="{46EF3923-1C93-AED8-CF5D-238FB9BE018C}"/>
              </a:ext>
            </a:extLst>
          </p:cNvPr>
          <p:cNvSpPr txBox="1"/>
          <p:nvPr/>
        </p:nvSpPr>
        <p:spPr>
          <a:xfrm>
            <a:off x="0" y="0"/>
            <a:ext cx="9144000" cy="369332"/>
          </a:xfrm>
          <a:prstGeom prst="rect">
            <a:avLst/>
          </a:prstGeom>
          <a:noFill/>
        </p:spPr>
        <p:txBody>
          <a:bodyPr wrap="square" rtlCol="0">
            <a:spAutoFit/>
          </a:bodyPr>
          <a:lstStyle/>
          <a:p>
            <a:pPr lvl="0">
              <a:defRPr/>
            </a:pPr>
            <a:r>
              <a:rPr kumimoji="0" lang="en-AU" u="none" strike="noStrike" kern="1200" cap="none" spc="0" normalizeH="0" baseline="0" noProof="0" dirty="0">
                <a:ln>
                  <a:noFill/>
                </a:ln>
                <a:solidFill>
                  <a:schemeClr val="bg1"/>
                </a:solidFill>
                <a:effectLst/>
                <a:uLnTx/>
                <a:uFillTx/>
                <a:latin typeface="Times New Roman" panose="02020603050405020304" pitchFamily="18" charset="0"/>
                <a:cs typeface="Times New Roman" panose="02020603050405020304" pitchFamily="18" charset="0"/>
              </a:rPr>
              <a:t>Human Nature and the taste for something different</a:t>
            </a:r>
            <a:endParaRPr kumimoji="0" lang="en-AU" u="none" strike="noStrike" kern="1200" cap="none" spc="0" normalizeH="0" baseline="0" noProof="0" dirty="0">
              <a:ln>
                <a:noFill/>
              </a:ln>
              <a:solidFill>
                <a:schemeClr val="bg1"/>
              </a:solidFill>
              <a:effectLst/>
              <a:uLnTx/>
              <a:uFillTx/>
              <a:latin typeface="+mj-lt"/>
              <a:cs typeface="Times New Roman" panose="02020603050405020304" pitchFamily="18" charset="0"/>
            </a:endParaRPr>
          </a:p>
        </p:txBody>
      </p:sp>
      <p:sp>
        <p:nvSpPr>
          <p:cNvPr id="17" name="TextBox 16">
            <a:extLst>
              <a:ext uri="{FF2B5EF4-FFF2-40B4-BE49-F238E27FC236}">
                <a16:creationId xmlns:a16="http://schemas.microsoft.com/office/drawing/2014/main" id="{80E3118B-5032-865B-F031-6D51AC3818ED}"/>
              </a:ext>
            </a:extLst>
          </p:cNvPr>
          <p:cNvSpPr txBox="1"/>
          <p:nvPr/>
        </p:nvSpPr>
        <p:spPr>
          <a:xfrm>
            <a:off x="5145521" y="3745054"/>
            <a:ext cx="3972296" cy="1569660"/>
          </a:xfrm>
          <a:prstGeom prst="rect">
            <a:avLst/>
          </a:prstGeom>
          <a:solidFill>
            <a:schemeClr val="bg1"/>
          </a:solidFill>
        </p:spPr>
        <p:txBody>
          <a:bodyPr wrap="square" rtlCol="0">
            <a:spAutoFit/>
          </a:bodyPr>
          <a:lstStyle/>
          <a:p>
            <a:r>
              <a:rPr lang="en-AU" sz="1600" b="1" baseline="30000" dirty="0">
                <a:solidFill>
                  <a:srgbClr val="000000"/>
                </a:solidFill>
                <a:effectLst/>
                <a:latin typeface="Comic Sans MS" panose="030F0902030302020204" pitchFamily="66" charset="0"/>
                <a:ea typeface="Times New Roman" panose="02020603050405020304" pitchFamily="18" charset="0"/>
                <a:cs typeface="Times New Roman" panose="02020603050405020304" pitchFamily="18" charset="0"/>
              </a:rPr>
              <a:t>15 </a:t>
            </a:r>
            <a:r>
              <a:rPr lang="en-AU" sz="1600" dirty="0">
                <a:solidFill>
                  <a:srgbClr val="000000"/>
                </a:solidFill>
                <a:effectLst/>
                <a:latin typeface="Comic Sans MS" panose="030F0902030302020204" pitchFamily="66" charset="0"/>
                <a:ea typeface="Times New Roman" panose="02020603050405020304" pitchFamily="18" charset="0"/>
                <a:cs typeface="Times New Roman" panose="02020603050405020304" pitchFamily="18" charset="0"/>
              </a:rPr>
              <a:t>Through him then let us continually offer up a sacrifice of praise to God, that is, the fruit of lips that acknowledge his name.  </a:t>
            </a:r>
            <a:r>
              <a:rPr lang="en-AU" sz="1600" b="1" baseline="30000" dirty="0">
                <a:solidFill>
                  <a:srgbClr val="000000"/>
                </a:solidFill>
                <a:effectLst/>
                <a:latin typeface="Comic Sans MS" panose="030F0902030302020204" pitchFamily="66" charset="0"/>
                <a:ea typeface="Times New Roman" panose="02020603050405020304" pitchFamily="18" charset="0"/>
                <a:cs typeface="Times New Roman" panose="02020603050405020304" pitchFamily="18" charset="0"/>
              </a:rPr>
              <a:t>16 </a:t>
            </a:r>
            <a:r>
              <a:rPr lang="en-AU" sz="1600" dirty="0">
                <a:solidFill>
                  <a:srgbClr val="000000"/>
                </a:solidFill>
                <a:effectLst/>
                <a:latin typeface="Comic Sans MS" panose="030F0902030302020204" pitchFamily="66" charset="0"/>
                <a:ea typeface="Times New Roman" panose="02020603050405020304" pitchFamily="18" charset="0"/>
                <a:cs typeface="Times New Roman" panose="02020603050405020304" pitchFamily="18" charset="0"/>
              </a:rPr>
              <a:t>Do not neglect to do good and to share what you have, for such sacrifices are pleasing to God.</a:t>
            </a:r>
            <a:r>
              <a:rPr lang="en-AU" sz="1600" dirty="0">
                <a:effectLst/>
              </a:rPr>
              <a:t> </a:t>
            </a:r>
            <a:endParaRPr lang="en-AU" sz="1600" dirty="0">
              <a:latin typeface="Times New Roman" panose="02020603050405020304" pitchFamily="18" charset="0"/>
              <a:ea typeface="Times New Roman" panose="02020603050405020304" pitchFamily="18" charset="0"/>
            </a:endParaRPr>
          </a:p>
        </p:txBody>
      </p:sp>
      <p:sp>
        <p:nvSpPr>
          <p:cNvPr id="19" name="TextBox 18">
            <a:extLst>
              <a:ext uri="{FF2B5EF4-FFF2-40B4-BE49-F238E27FC236}">
                <a16:creationId xmlns:a16="http://schemas.microsoft.com/office/drawing/2014/main" id="{575CFC15-DB79-F77A-2FA3-A075EC13E0B2}"/>
              </a:ext>
            </a:extLst>
          </p:cNvPr>
          <p:cNvSpPr txBox="1"/>
          <p:nvPr/>
        </p:nvSpPr>
        <p:spPr>
          <a:xfrm>
            <a:off x="0" y="627962"/>
            <a:ext cx="9143999" cy="369332"/>
          </a:xfrm>
          <a:prstGeom prst="rect">
            <a:avLst/>
          </a:prstGeom>
          <a:noFill/>
        </p:spPr>
        <p:txBody>
          <a:bodyPr wrap="square" rtlCol="0">
            <a:spAutoFit/>
          </a:bodyPr>
          <a:lstStyle/>
          <a:p>
            <a:pPr lvl="0" algn="ctr">
              <a:defRPr/>
            </a:pPr>
            <a:r>
              <a:rPr kumimoji="0" lang="en-AU" i="1" u="none" strike="noStrike" kern="1200" cap="none" spc="0" normalizeH="0" baseline="0" noProof="0" dirty="0">
                <a:ln>
                  <a:noFill/>
                </a:ln>
                <a:solidFill>
                  <a:schemeClr val="bg1"/>
                </a:solidFill>
                <a:effectLst/>
                <a:uLnTx/>
                <a:uFillTx/>
                <a:latin typeface="Times New Roman" panose="02020603050405020304" pitchFamily="18" charset="0"/>
                <a:cs typeface="Times New Roman" panose="02020603050405020304" pitchFamily="18" charset="0"/>
              </a:rPr>
              <a:t>The Old;  Old  Story of the Gospel</a:t>
            </a:r>
            <a:endParaRPr kumimoji="0" lang="en-AU" i="1" u="none" strike="noStrike" kern="1200" cap="none" spc="0" normalizeH="0" baseline="0" noProof="0" dirty="0">
              <a:ln>
                <a:noFill/>
              </a:ln>
              <a:solidFill>
                <a:schemeClr val="bg1"/>
              </a:solidFill>
              <a:effectLst/>
              <a:uLnTx/>
              <a:uFillTx/>
              <a:latin typeface="+mj-lt"/>
              <a:cs typeface="Times New Roman" panose="02020603050405020304" pitchFamily="18" charset="0"/>
            </a:endParaRPr>
          </a:p>
        </p:txBody>
      </p:sp>
      <p:sp>
        <p:nvSpPr>
          <p:cNvPr id="21" name="TextBox 20">
            <a:extLst>
              <a:ext uri="{FF2B5EF4-FFF2-40B4-BE49-F238E27FC236}">
                <a16:creationId xmlns:a16="http://schemas.microsoft.com/office/drawing/2014/main" id="{9E2BAC76-9EB8-E7AA-2CC6-54777F05771B}"/>
              </a:ext>
            </a:extLst>
          </p:cNvPr>
          <p:cNvSpPr txBox="1"/>
          <p:nvPr/>
        </p:nvSpPr>
        <p:spPr>
          <a:xfrm>
            <a:off x="18243" y="1701292"/>
            <a:ext cx="9144002" cy="369332"/>
          </a:xfrm>
          <a:prstGeom prst="rect">
            <a:avLst/>
          </a:prstGeom>
          <a:noFill/>
        </p:spPr>
        <p:txBody>
          <a:bodyPr wrap="square" rtlCol="0">
            <a:spAutoFit/>
          </a:bodyPr>
          <a:lstStyle/>
          <a:p>
            <a:pPr lvl="0">
              <a:defRPr/>
            </a:pPr>
            <a:r>
              <a:rPr kumimoji="0" lang="en-AU" u="none" strike="noStrike" kern="1200" cap="none" spc="0" normalizeH="0" baseline="0" noProof="0" dirty="0">
                <a:ln>
                  <a:noFill/>
                </a:ln>
                <a:solidFill>
                  <a:srgbClr val="FFFF00"/>
                </a:solidFill>
                <a:effectLst/>
                <a:uLnTx/>
                <a:uFillTx/>
                <a:latin typeface="Times New Roman" panose="02020603050405020304" pitchFamily="18" charset="0"/>
                <a:cs typeface="Times New Roman" panose="02020603050405020304" pitchFamily="18" charset="0"/>
              </a:rPr>
              <a:t>Do not be led astray by teachings that are different or foreign to the Original Gospel of Christ</a:t>
            </a:r>
            <a:endParaRPr kumimoji="0" lang="en-AU" u="none" strike="noStrike" kern="1200" cap="none" spc="0" normalizeH="0" baseline="0" noProof="0" dirty="0">
              <a:ln>
                <a:noFill/>
              </a:ln>
              <a:solidFill>
                <a:srgbClr val="FFFF00"/>
              </a:solidFill>
              <a:effectLst/>
              <a:uLnTx/>
              <a:uFillTx/>
              <a:latin typeface="+mj-lt"/>
              <a:cs typeface="Times New Roman" panose="02020603050405020304" pitchFamily="18" charset="0"/>
            </a:endParaRPr>
          </a:p>
        </p:txBody>
      </p:sp>
      <p:sp>
        <p:nvSpPr>
          <p:cNvPr id="22" name="TextBox 21">
            <a:extLst>
              <a:ext uri="{FF2B5EF4-FFF2-40B4-BE49-F238E27FC236}">
                <a16:creationId xmlns:a16="http://schemas.microsoft.com/office/drawing/2014/main" id="{766F345F-F7DD-6165-F9DF-EB9F5E75F722}"/>
              </a:ext>
            </a:extLst>
          </p:cNvPr>
          <p:cNvSpPr txBox="1"/>
          <p:nvPr/>
        </p:nvSpPr>
        <p:spPr>
          <a:xfrm>
            <a:off x="144937" y="1969693"/>
            <a:ext cx="8907138" cy="369332"/>
          </a:xfrm>
          <a:prstGeom prst="rect">
            <a:avLst/>
          </a:prstGeom>
          <a:noFill/>
        </p:spPr>
        <p:txBody>
          <a:bodyPr wrap="square" rtlCol="0">
            <a:spAutoFit/>
          </a:bodyPr>
          <a:lstStyle/>
          <a:p>
            <a:pPr marL="180975" lvl="0" indent="-180975">
              <a:buFont typeface="Arial" panose="020B0604020202020204" pitchFamily="34" charset="0"/>
              <a:buChar char="•"/>
              <a:defRPr/>
            </a:pPr>
            <a:r>
              <a:rPr lang="en-AU" dirty="0">
                <a:solidFill>
                  <a:prstClr val="white"/>
                </a:solidFill>
                <a:latin typeface="Times New Roman" panose="02020603050405020304" pitchFamily="18" charset="0"/>
                <a:cs typeface="Times New Roman" panose="02020603050405020304" pitchFamily="18" charset="0"/>
              </a:rPr>
              <a:t>Some appear time and time again.  Some are unique to a particular generation.</a:t>
            </a:r>
          </a:p>
        </p:txBody>
      </p:sp>
      <p:sp>
        <p:nvSpPr>
          <p:cNvPr id="23" name="TextBox 22">
            <a:extLst>
              <a:ext uri="{FF2B5EF4-FFF2-40B4-BE49-F238E27FC236}">
                <a16:creationId xmlns:a16="http://schemas.microsoft.com/office/drawing/2014/main" id="{72153EE1-48A3-0436-9FCA-47EDF3CDE146}"/>
              </a:ext>
            </a:extLst>
          </p:cNvPr>
          <p:cNvSpPr txBox="1"/>
          <p:nvPr/>
        </p:nvSpPr>
        <p:spPr>
          <a:xfrm>
            <a:off x="253048" y="2320909"/>
            <a:ext cx="8815902" cy="830997"/>
          </a:xfrm>
          <a:prstGeom prst="rect">
            <a:avLst/>
          </a:prstGeom>
          <a:noFill/>
          <a:ln w="15875">
            <a:solidFill>
              <a:schemeClr val="bg1"/>
            </a:solidFill>
          </a:ln>
        </p:spPr>
        <p:txBody>
          <a:bodyPr wrap="square" rtlCol="0">
            <a:spAutoFit/>
          </a:bodyPr>
          <a:lstStyle/>
          <a:p>
            <a:pPr algn="l"/>
            <a:r>
              <a:rPr lang="en-AU" sz="1600" dirty="0">
                <a:solidFill>
                  <a:schemeClr val="bg1"/>
                </a:solidFill>
                <a:latin typeface="Times New Roman" panose="02020603050405020304" pitchFamily="18" charset="0"/>
                <a:cs typeface="Times New Roman" panose="02020603050405020304" pitchFamily="18" charset="0"/>
              </a:rPr>
              <a:t>The Hebrews issue of contention is </a:t>
            </a:r>
            <a:r>
              <a:rPr lang="en-AU" sz="1600" u="sng" dirty="0">
                <a:solidFill>
                  <a:schemeClr val="bg1"/>
                </a:solidFill>
                <a:latin typeface="Times New Roman" panose="02020603050405020304" pitchFamily="18" charset="0"/>
                <a:cs typeface="Times New Roman" panose="02020603050405020304" pitchFamily="18" charset="0"/>
              </a:rPr>
              <a:t>possibly</a:t>
            </a:r>
            <a:r>
              <a:rPr lang="en-AU" sz="1600" dirty="0">
                <a:solidFill>
                  <a:schemeClr val="bg1"/>
                </a:solidFill>
                <a:latin typeface="Times New Roman" panose="02020603050405020304" pitchFamily="18" charset="0"/>
                <a:cs typeface="Times New Roman" panose="02020603050405020304" pitchFamily="18" charset="0"/>
              </a:rPr>
              <a:t> eating with Gentiles (non-Jews) &amp; food cleanliness laws.</a:t>
            </a:r>
          </a:p>
          <a:p>
            <a:pPr marL="285750" indent="-196850" algn="l">
              <a:buFont typeface="Arial" panose="020B0604020202020204" pitchFamily="34" charset="0"/>
              <a:buChar char="•"/>
            </a:pPr>
            <a:r>
              <a:rPr lang="en-AU" sz="1600" dirty="0">
                <a:solidFill>
                  <a:schemeClr val="bg1"/>
                </a:solidFill>
                <a:latin typeface="Times New Roman" panose="02020603050405020304" pitchFamily="18" charset="0"/>
                <a:cs typeface="Times New Roman" panose="02020603050405020304" pitchFamily="18" charset="0"/>
              </a:rPr>
              <a:t>Religious Law forbid unclean foods &amp; fellowshipping with eaters of unclean foods.</a:t>
            </a:r>
          </a:p>
          <a:p>
            <a:pPr marL="285750" indent="-196850" algn="l">
              <a:buFont typeface="Arial" panose="020B0604020202020204" pitchFamily="34" charset="0"/>
              <a:buChar char="•"/>
            </a:pPr>
            <a:r>
              <a:rPr lang="en-AU" sz="1600" dirty="0">
                <a:solidFill>
                  <a:schemeClr val="bg1"/>
                </a:solidFill>
                <a:latin typeface="Times New Roman" panose="02020603050405020304" pitchFamily="18" charset="0"/>
                <a:cs typeface="Times New Roman" panose="02020603050405020304" pitchFamily="18" charset="0"/>
              </a:rPr>
              <a:t>The Gospel of Grace is “Our sins are paid for by the blood of Jesus”;  Repentance;  Believing in Him</a:t>
            </a:r>
          </a:p>
        </p:txBody>
      </p:sp>
      <p:sp>
        <p:nvSpPr>
          <p:cNvPr id="24" name="TextBox 23">
            <a:extLst>
              <a:ext uri="{FF2B5EF4-FFF2-40B4-BE49-F238E27FC236}">
                <a16:creationId xmlns:a16="http://schemas.microsoft.com/office/drawing/2014/main" id="{880C4991-BA78-EB44-5654-5A236B9B2A96}"/>
              </a:ext>
            </a:extLst>
          </p:cNvPr>
          <p:cNvSpPr txBox="1"/>
          <p:nvPr/>
        </p:nvSpPr>
        <p:spPr>
          <a:xfrm>
            <a:off x="127123" y="3180976"/>
            <a:ext cx="9035121" cy="369332"/>
          </a:xfrm>
          <a:prstGeom prst="rect">
            <a:avLst/>
          </a:prstGeom>
          <a:noFill/>
        </p:spPr>
        <p:txBody>
          <a:bodyPr wrap="square" rtlCol="0">
            <a:spAutoFit/>
          </a:bodyPr>
          <a:lstStyle/>
          <a:p>
            <a:pPr marL="180975" lvl="0" indent="-180975">
              <a:buFont typeface="Arial" panose="020B0604020202020204" pitchFamily="34" charset="0"/>
              <a:buChar char="•"/>
              <a:defRPr/>
            </a:pPr>
            <a:r>
              <a:rPr lang="en-AU" dirty="0">
                <a:solidFill>
                  <a:prstClr val="white"/>
                </a:solidFill>
                <a:latin typeface="Times New Roman" panose="02020603050405020304" pitchFamily="18" charset="0"/>
                <a:cs typeface="Times New Roman" panose="02020603050405020304" pitchFamily="18" charset="0"/>
              </a:rPr>
              <a:t>It’s OK to be “shunned” for the sake of Jesus.  He is the only way to eternal life.</a:t>
            </a:r>
          </a:p>
        </p:txBody>
      </p:sp>
      <p:sp>
        <p:nvSpPr>
          <p:cNvPr id="25" name="TextBox 24">
            <a:extLst>
              <a:ext uri="{FF2B5EF4-FFF2-40B4-BE49-F238E27FC236}">
                <a16:creationId xmlns:a16="http://schemas.microsoft.com/office/drawing/2014/main" id="{FD67540F-CD91-C2B7-CDF3-983995EC7FBF}"/>
              </a:ext>
            </a:extLst>
          </p:cNvPr>
          <p:cNvSpPr txBox="1"/>
          <p:nvPr/>
        </p:nvSpPr>
        <p:spPr>
          <a:xfrm>
            <a:off x="41994" y="3452903"/>
            <a:ext cx="9144002" cy="369332"/>
          </a:xfrm>
          <a:prstGeom prst="rect">
            <a:avLst/>
          </a:prstGeom>
          <a:noFill/>
        </p:spPr>
        <p:txBody>
          <a:bodyPr wrap="square" rtlCol="0">
            <a:spAutoFit/>
          </a:bodyPr>
          <a:lstStyle/>
          <a:p>
            <a:pPr lvl="0">
              <a:defRPr/>
            </a:pPr>
            <a:r>
              <a:rPr kumimoji="0" lang="en-AU" u="none" strike="noStrike" kern="1200" cap="none" spc="0" normalizeH="0" baseline="0" noProof="0" dirty="0">
                <a:ln>
                  <a:noFill/>
                </a:ln>
                <a:solidFill>
                  <a:srgbClr val="FFFF00"/>
                </a:solidFill>
                <a:effectLst/>
                <a:uLnTx/>
                <a:uFillTx/>
                <a:latin typeface="Times New Roman" panose="02020603050405020304" pitchFamily="18" charset="0"/>
                <a:cs typeface="Times New Roman" panose="02020603050405020304" pitchFamily="18" charset="0"/>
              </a:rPr>
              <a:t>The Critical element of   </a:t>
            </a:r>
            <a:r>
              <a:rPr kumimoji="0" lang="en-AU" b="1" u="none" strike="noStrike" kern="1200" cap="none" spc="0" normalizeH="0" baseline="0" noProof="0" dirty="0">
                <a:ln>
                  <a:noFill/>
                </a:ln>
                <a:solidFill>
                  <a:srgbClr val="FFFF00"/>
                </a:solidFill>
                <a:effectLst/>
                <a:uLnTx/>
                <a:uFillTx/>
                <a:latin typeface="Times New Roman" panose="02020603050405020304" pitchFamily="18" charset="0"/>
                <a:cs typeface="Times New Roman" panose="02020603050405020304" pitchFamily="18" charset="0"/>
              </a:rPr>
              <a:t>GRACE</a:t>
            </a:r>
            <a:endParaRPr kumimoji="0" lang="en-AU" b="1" u="none" strike="noStrike" kern="1200" cap="none" spc="0" normalizeH="0" baseline="0" noProof="0" dirty="0">
              <a:ln>
                <a:noFill/>
              </a:ln>
              <a:solidFill>
                <a:srgbClr val="FFFF00"/>
              </a:solidFill>
              <a:effectLst/>
              <a:uLnTx/>
              <a:uFillTx/>
              <a:latin typeface="+mj-lt"/>
              <a:cs typeface="Times New Roman" panose="02020603050405020304" pitchFamily="18" charset="0"/>
            </a:endParaRPr>
          </a:p>
        </p:txBody>
      </p:sp>
      <p:sp>
        <p:nvSpPr>
          <p:cNvPr id="26" name="TextBox 25">
            <a:extLst>
              <a:ext uri="{FF2B5EF4-FFF2-40B4-BE49-F238E27FC236}">
                <a16:creationId xmlns:a16="http://schemas.microsoft.com/office/drawing/2014/main" id="{5F97FBE9-5590-EF00-E8A4-AFE81867F37C}"/>
              </a:ext>
            </a:extLst>
          </p:cNvPr>
          <p:cNvSpPr txBox="1"/>
          <p:nvPr/>
        </p:nvSpPr>
        <p:spPr>
          <a:xfrm>
            <a:off x="3375025" y="3447866"/>
            <a:ext cx="5768974" cy="369332"/>
          </a:xfrm>
          <a:prstGeom prst="rect">
            <a:avLst/>
          </a:prstGeom>
          <a:noFill/>
        </p:spPr>
        <p:txBody>
          <a:bodyPr wrap="square" rtlCol="0">
            <a:spAutoFit/>
          </a:bodyPr>
          <a:lstStyle/>
          <a:p>
            <a:pPr marL="180975" lvl="0" indent="-180975">
              <a:buFont typeface="Arial" panose="020B0604020202020204" pitchFamily="34" charset="0"/>
              <a:buChar char="•"/>
              <a:defRPr/>
            </a:pPr>
            <a:r>
              <a:rPr lang="en-AU" dirty="0">
                <a:solidFill>
                  <a:prstClr val="white"/>
                </a:solidFill>
                <a:latin typeface="Times New Roman" panose="02020603050405020304" pitchFamily="18" charset="0"/>
                <a:cs typeface="Times New Roman" panose="02020603050405020304" pitchFamily="18" charset="0"/>
              </a:rPr>
              <a:t>Not saved by religious LAW  (spiritual strength in grace)</a:t>
            </a:r>
          </a:p>
        </p:txBody>
      </p:sp>
      <p:sp>
        <p:nvSpPr>
          <p:cNvPr id="27" name="TextBox 26">
            <a:extLst>
              <a:ext uri="{FF2B5EF4-FFF2-40B4-BE49-F238E27FC236}">
                <a16:creationId xmlns:a16="http://schemas.microsoft.com/office/drawing/2014/main" id="{F08199F2-02FB-036B-A983-106527C5BB5B}"/>
              </a:ext>
            </a:extLst>
          </p:cNvPr>
          <p:cNvSpPr txBox="1"/>
          <p:nvPr/>
        </p:nvSpPr>
        <p:spPr>
          <a:xfrm>
            <a:off x="26183" y="3760305"/>
            <a:ext cx="9136061" cy="923330"/>
          </a:xfrm>
          <a:prstGeom prst="rect">
            <a:avLst/>
          </a:prstGeom>
          <a:noFill/>
        </p:spPr>
        <p:txBody>
          <a:bodyPr wrap="square" rtlCol="0">
            <a:spAutoFit/>
          </a:bodyPr>
          <a:lstStyle/>
          <a:p>
            <a:pPr marL="180975" lvl="0" indent="-180975">
              <a:buFont typeface="Arial" panose="020B0604020202020204" pitchFamily="34" charset="0"/>
              <a:buChar char="•"/>
              <a:defRPr/>
            </a:pPr>
            <a:r>
              <a:rPr lang="en-AU" dirty="0">
                <a:solidFill>
                  <a:prstClr val="white"/>
                </a:solidFill>
                <a:latin typeface="Times New Roman" panose="02020603050405020304" pitchFamily="18" charset="0"/>
                <a:cs typeface="Times New Roman" panose="02020603050405020304" pitchFamily="18" charset="0"/>
              </a:rPr>
              <a:t>A sacrifice of praise</a:t>
            </a:r>
          </a:p>
          <a:p>
            <a:pPr marL="180975" lvl="0" indent="-180975">
              <a:buFont typeface="Arial" panose="020B0604020202020204" pitchFamily="34" charset="0"/>
              <a:buChar char="•"/>
              <a:defRPr/>
            </a:pPr>
            <a:r>
              <a:rPr lang="en-AU" dirty="0">
                <a:solidFill>
                  <a:prstClr val="white"/>
                </a:solidFill>
                <a:latin typeface="Times New Roman" panose="02020603050405020304" pitchFamily="18" charset="0"/>
                <a:cs typeface="Times New Roman" panose="02020603050405020304" pitchFamily="18" charset="0"/>
              </a:rPr>
              <a:t>A sacrifice of Good works and generosity.</a:t>
            </a:r>
            <a:br>
              <a:rPr lang="en-AU" dirty="0">
                <a:solidFill>
                  <a:prstClr val="white"/>
                </a:solidFill>
                <a:latin typeface="Times New Roman" panose="02020603050405020304" pitchFamily="18" charset="0"/>
                <a:cs typeface="Times New Roman" panose="02020603050405020304" pitchFamily="18" charset="0"/>
              </a:rPr>
            </a:br>
            <a:r>
              <a:rPr lang="en-AU" dirty="0">
                <a:solidFill>
                  <a:prstClr val="white"/>
                </a:solidFill>
                <a:latin typeface="Times New Roman" panose="02020603050405020304" pitchFamily="18" charset="0"/>
                <a:cs typeface="Times New Roman" panose="02020603050405020304" pitchFamily="18" charset="0"/>
              </a:rPr>
              <a:t>Don’t confuse “The Law” with “good works”. </a:t>
            </a:r>
          </a:p>
        </p:txBody>
      </p:sp>
      <p:sp>
        <p:nvSpPr>
          <p:cNvPr id="28" name="TextBox 27">
            <a:extLst>
              <a:ext uri="{FF2B5EF4-FFF2-40B4-BE49-F238E27FC236}">
                <a16:creationId xmlns:a16="http://schemas.microsoft.com/office/drawing/2014/main" id="{F2D76EF3-25B6-02EC-5D15-18DDDB4C6B99}"/>
              </a:ext>
            </a:extLst>
          </p:cNvPr>
          <p:cNvSpPr txBox="1"/>
          <p:nvPr/>
        </p:nvSpPr>
        <p:spPr>
          <a:xfrm>
            <a:off x="2129189" y="3771031"/>
            <a:ext cx="3016332" cy="369332"/>
          </a:xfrm>
          <a:prstGeom prst="rect">
            <a:avLst/>
          </a:prstGeom>
          <a:noFill/>
        </p:spPr>
        <p:txBody>
          <a:bodyPr wrap="square" rtlCol="0">
            <a:spAutoFit/>
          </a:bodyPr>
          <a:lstStyle/>
          <a:p>
            <a:pPr lvl="0" algn="ctr">
              <a:defRPr/>
            </a:pPr>
            <a:r>
              <a:rPr kumimoji="0" lang="en-AU" i="1" u="none" strike="noStrike" kern="1200" cap="none" spc="0" normalizeH="0" baseline="0" noProof="0" dirty="0">
                <a:ln>
                  <a:noFill/>
                </a:ln>
                <a:solidFill>
                  <a:srgbClr val="FFFF00"/>
                </a:solidFill>
                <a:effectLst/>
                <a:uLnTx/>
                <a:uFillTx/>
                <a:latin typeface="Times New Roman" panose="02020603050405020304" pitchFamily="18" charset="0"/>
                <a:cs typeface="Times New Roman" panose="02020603050405020304" pitchFamily="18" charset="0"/>
              </a:rPr>
              <a:t>Sacrifice that Pleases God</a:t>
            </a:r>
            <a:endParaRPr kumimoji="0" lang="en-AU" i="1" u="none" strike="noStrike" kern="1200" cap="none" spc="0" normalizeH="0" baseline="0" noProof="0" dirty="0">
              <a:ln>
                <a:noFill/>
              </a:ln>
              <a:solidFill>
                <a:srgbClr val="FFFF00"/>
              </a:solidFill>
              <a:effectLst/>
              <a:uLnTx/>
              <a:uFillTx/>
              <a:latin typeface="+mj-lt"/>
              <a:cs typeface="Times New Roman" panose="02020603050405020304" pitchFamily="18" charset="0"/>
            </a:endParaRPr>
          </a:p>
        </p:txBody>
      </p:sp>
      <p:sp>
        <p:nvSpPr>
          <p:cNvPr id="29" name="TextBox 28">
            <a:extLst>
              <a:ext uri="{FF2B5EF4-FFF2-40B4-BE49-F238E27FC236}">
                <a16:creationId xmlns:a16="http://schemas.microsoft.com/office/drawing/2014/main" id="{B5BA296E-59D4-AFAA-730D-C4AD0D25E54D}"/>
              </a:ext>
            </a:extLst>
          </p:cNvPr>
          <p:cNvSpPr txBox="1"/>
          <p:nvPr/>
        </p:nvSpPr>
        <p:spPr>
          <a:xfrm>
            <a:off x="-1" y="4567959"/>
            <a:ext cx="4714073" cy="369332"/>
          </a:xfrm>
          <a:prstGeom prst="rect">
            <a:avLst/>
          </a:prstGeom>
          <a:noFill/>
        </p:spPr>
        <p:txBody>
          <a:bodyPr wrap="square" rtlCol="0">
            <a:spAutoFit/>
          </a:bodyPr>
          <a:lstStyle/>
          <a:p>
            <a:pPr lvl="0">
              <a:defRPr/>
            </a:pPr>
            <a:r>
              <a:rPr kumimoji="0" lang="en-AU" u="none" strike="noStrike" kern="1200" cap="none" spc="0" normalizeH="0" baseline="0" noProof="0" dirty="0">
                <a:ln>
                  <a:noFill/>
                </a:ln>
                <a:solidFill>
                  <a:srgbClr val="FFFF00"/>
                </a:solidFill>
                <a:effectLst/>
                <a:uLnTx/>
                <a:uFillTx/>
                <a:latin typeface="Times New Roman" panose="02020603050405020304" pitchFamily="18" charset="0"/>
                <a:cs typeface="Times New Roman" panose="02020603050405020304" pitchFamily="18" charset="0"/>
              </a:rPr>
              <a:t>Filtering out Different and Strange Teachings</a:t>
            </a:r>
            <a:endParaRPr kumimoji="0" lang="en-AU" b="1" u="none" strike="noStrike" kern="1200" cap="none" spc="0" normalizeH="0" baseline="0" noProof="0" dirty="0">
              <a:ln>
                <a:noFill/>
              </a:ln>
              <a:solidFill>
                <a:srgbClr val="FFFF00"/>
              </a:solidFill>
              <a:effectLst/>
              <a:uLnTx/>
              <a:uFillTx/>
              <a:latin typeface="+mj-lt"/>
              <a:cs typeface="Times New Roman" panose="02020603050405020304" pitchFamily="18" charset="0"/>
            </a:endParaRPr>
          </a:p>
        </p:txBody>
      </p:sp>
      <p:sp>
        <p:nvSpPr>
          <p:cNvPr id="30" name="TextBox 29">
            <a:extLst>
              <a:ext uri="{FF2B5EF4-FFF2-40B4-BE49-F238E27FC236}">
                <a16:creationId xmlns:a16="http://schemas.microsoft.com/office/drawing/2014/main" id="{A2CCF373-9871-5181-872D-7505EF9903D6}"/>
              </a:ext>
            </a:extLst>
          </p:cNvPr>
          <p:cNvSpPr txBox="1"/>
          <p:nvPr/>
        </p:nvSpPr>
        <p:spPr>
          <a:xfrm>
            <a:off x="26183" y="4818244"/>
            <a:ext cx="9136061" cy="923330"/>
          </a:xfrm>
          <a:prstGeom prst="rect">
            <a:avLst/>
          </a:prstGeom>
          <a:noFill/>
        </p:spPr>
        <p:txBody>
          <a:bodyPr wrap="square" rtlCol="0">
            <a:spAutoFit/>
          </a:bodyPr>
          <a:lstStyle/>
          <a:p>
            <a:pPr marL="180975" lvl="0" indent="-180975">
              <a:buFont typeface="Arial" panose="020B0604020202020204" pitchFamily="34" charset="0"/>
              <a:buChar char="•"/>
              <a:defRPr/>
            </a:pPr>
            <a:r>
              <a:rPr lang="en-AU" dirty="0">
                <a:solidFill>
                  <a:prstClr val="white"/>
                </a:solidFill>
                <a:latin typeface="Times New Roman" panose="02020603050405020304" pitchFamily="18" charset="0"/>
                <a:cs typeface="Times New Roman" panose="02020603050405020304" pitchFamily="18" charset="0"/>
              </a:rPr>
              <a:t>Is it a new teaching for me?</a:t>
            </a:r>
          </a:p>
          <a:p>
            <a:pPr marL="180975" lvl="0" indent="-180975">
              <a:buFont typeface="Arial" panose="020B0604020202020204" pitchFamily="34" charset="0"/>
              <a:buChar char="•"/>
              <a:defRPr/>
            </a:pPr>
            <a:r>
              <a:rPr lang="en-AU" dirty="0">
                <a:solidFill>
                  <a:prstClr val="white"/>
                </a:solidFill>
                <a:latin typeface="Times New Roman" panose="02020603050405020304" pitchFamily="18" charset="0"/>
                <a:cs typeface="Times New Roman" panose="02020603050405020304" pitchFamily="18" charset="0"/>
              </a:rPr>
              <a:t>Has it only been around a couple of centuries?</a:t>
            </a:r>
          </a:p>
          <a:p>
            <a:pPr marL="180975" lvl="0" indent="-180975">
              <a:buFont typeface="Arial" panose="020B0604020202020204" pitchFamily="34" charset="0"/>
              <a:buChar char="•"/>
              <a:defRPr/>
            </a:pPr>
            <a:r>
              <a:rPr lang="en-AU" dirty="0">
                <a:solidFill>
                  <a:prstClr val="white"/>
                </a:solidFill>
                <a:latin typeface="Times New Roman" panose="02020603050405020304" pitchFamily="18" charset="0"/>
                <a:cs typeface="Times New Roman" panose="02020603050405020304" pitchFamily="18" charset="0"/>
              </a:rPr>
              <a:t>Is it the Original message of the Apostles (explained in the New Testament)?</a:t>
            </a:r>
          </a:p>
        </p:txBody>
      </p:sp>
    </p:spTree>
    <p:extLst>
      <p:ext uri="{BB962C8B-B14F-4D97-AF65-F5344CB8AC3E}">
        <p14:creationId xmlns:p14="http://schemas.microsoft.com/office/powerpoint/2010/main" val="31311438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9"/>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 grpId="0"/>
      <p:bldP spid="29" grpId="0"/>
      <p:bldP spid="30" grpId="0"/>
    </p:bldLst>
  </p:timing>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Times New Roman-Arial">
      <a:majorFont>
        <a:latin typeface="Times New Roman" panose="02020603050405020304"/>
        <a:ea typeface=""/>
        <a:cs typeface=""/>
        <a:font script="Jpan" typeface="ＭＳ Ｐ明朝"/>
        <a:font script="Hang" typeface="바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panose="020B0604020202020204"/>
        <a:ea typeface=""/>
        <a:cs typeface=""/>
        <a:font script="Jpan" typeface="ＭＳ Ｐゴシック"/>
        <a:font script="Hang" typeface="돋움"/>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txDef>
      <a:spPr>
        <a:noFill/>
      </a:spPr>
      <a:bodyPr wrap="square" rtlCol="0">
        <a:spAutoFit/>
      </a:bodyPr>
      <a:lstStyle>
        <a:defPPr algn="l">
          <a:defRPr dirty="0">
            <a:solidFill>
              <a:schemeClr val="bg1"/>
            </a:solidFill>
            <a:latin typeface="Times New Roman" panose="02020603050405020304" pitchFamily="18" charset="0"/>
            <a:cs typeface="Times New Roman" panose="02020603050405020304" pitchFamily="18" charset="0"/>
          </a:defRPr>
        </a:defPPr>
      </a:lstStyle>
    </a:tx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Office Theme</Template>
  <TotalTime>27724</TotalTime>
  <Words>836</Words>
  <Application>Microsoft Macintosh PowerPoint</Application>
  <PresentationFormat>On-screen Show (16:10)</PresentationFormat>
  <Paragraphs>55</Paragraphs>
  <Slides>5</Slides>
  <Notes>3</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5</vt:i4>
      </vt:variant>
    </vt:vector>
  </HeadingPairs>
  <TitlesOfParts>
    <vt:vector size="10" baseType="lpstr">
      <vt:lpstr>Aptos</vt:lpstr>
      <vt:lpstr>Arial</vt:lpstr>
      <vt:lpstr>Comic Sans MS</vt:lpstr>
      <vt:lpstr>Times New Roman</vt:lpstr>
      <vt:lpstr>Office Theme</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Michael Brumpton</dc:creator>
  <cp:lastModifiedBy>Michael Brumpton</cp:lastModifiedBy>
  <cp:revision>377</cp:revision>
  <cp:lastPrinted>2025-11-07T23:43:49Z</cp:lastPrinted>
  <dcterms:created xsi:type="dcterms:W3CDTF">2024-07-12T04:24:48Z</dcterms:created>
  <dcterms:modified xsi:type="dcterms:W3CDTF">2025-11-08T00:03:31Z</dcterms:modified>
</cp:coreProperties>
</file>